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5" r:id="rId2"/>
    <p:sldId id="269" r:id="rId3"/>
    <p:sldId id="271" r:id="rId4"/>
    <p:sldId id="267" r:id="rId5"/>
    <p:sldId id="268" r:id="rId6"/>
    <p:sldId id="270" r:id="rId7"/>
  </p:sldIdLst>
  <p:sldSz cx="7772400" cy="100584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96347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92695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89041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85388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481735" algn="l" defTabSz="992695" rtl="0" eaLnBrk="1" latinLnBrk="0" hangingPunct="1"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978083" algn="l" defTabSz="992695" rtl="0" eaLnBrk="1" latinLnBrk="0" hangingPunct="1"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474430" algn="l" defTabSz="992695" rtl="0" eaLnBrk="1" latinLnBrk="0" hangingPunct="1"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970777" algn="l" defTabSz="992695" rtl="0" eaLnBrk="1" latinLnBrk="0" hangingPunct="1"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0" userDrawn="1">
          <p15:clr>
            <a:srgbClr val="A4A3A4"/>
          </p15:clr>
        </p15:guide>
        <p15:guide id="2" pos="1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49500"/>
    <a:srgbClr val="FFCC99"/>
    <a:srgbClr val="FF6699"/>
    <a:srgbClr val="FF0066"/>
    <a:srgbClr val="FF99CC"/>
    <a:srgbClr val="4D4D4D"/>
    <a:srgbClr val="757E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447DFA-64F6-4765-A06D-006DB94EED4E}" v="6" dt="2024-08-07T15:57:30.5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2676" y="102"/>
      </p:cViewPr>
      <p:guideLst>
        <p:guide orient="horz" pos="5280"/>
        <p:guide pos="1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sica Eyrich" userId="253.mnwe.egnyte.com_tp_egnyte_plus" providerId="OAuth2" clId="{29447DFA-64F6-4765-A06D-006DB94EED4E}"/>
    <pc:docChg chg="undo custSel modSld">
      <pc:chgData name="Jessica Eyrich" userId="253.mnwe.egnyte.com_tp_egnyte_plus" providerId="OAuth2" clId="{29447DFA-64F6-4765-A06D-006DB94EED4E}" dt="2024-08-07T15:59:45.449" v="160" actId="1035"/>
      <pc:docMkLst>
        <pc:docMk/>
      </pc:docMkLst>
      <pc:sldChg chg="addSp modSp mod">
        <pc:chgData name="Jessica Eyrich" userId="253.mnwe.egnyte.com_tp_egnyte_plus" providerId="OAuth2" clId="{29447DFA-64F6-4765-A06D-006DB94EED4E}" dt="2024-08-07T15:57:40.692" v="156" actId="1037"/>
        <pc:sldMkLst>
          <pc:docMk/>
          <pc:sldMk cId="37983173" sldId="265"/>
        </pc:sldMkLst>
        <pc:spChg chg="add mod">
          <ac:chgData name="Jessica Eyrich" userId="253.mnwe.egnyte.com_tp_egnyte_plus" providerId="OAuth2" clId="{29447DFA-64F6-4765-A06D-006DB94EED4E}" dt="2024-08-07T15:57:40.692" v="156" actId="1037"/>
          <ac:spMkLst>
            <pc:docMk/>
            <pc:sldMk cId="37983173" sldId="265"/>
            <ac:spMk id="2" creationId="{8B77DB06-C7F6-99A8-92C4-5EA886190F07}"/>
          </ac:spMkLst>
        </pc:spChg>
        <pc:spChg chg="ord">
          <ac:chgData name="Jessica Eyrich" userId="253.mnwe.egnyte.com_tp_egnyte_plus" providerId="OAuth2" clId="{29447DFA-64F6-4765-A06D-006DB94EED4E}" dt="2024-08-07T15:57:37.850" v="147" actId="166"/>
          <ac:spMkLst>
            <pc:docMk/>
            <pc:sldMk cId="37983173" sldId="265"/>
            <ac:spMk id="16" creationId="{1CCAE913-0DC1-4D86-9A8E-68E0F800DA2D}"/>
          </ac:spMkLst>
        </pc:spChg>
        <pc:spChg chg="mod">
          <ac:chgData name="Jessica Eyrich" userId="253.mnwe.egnyte.com_tp_egnyte_plus" providerId="OAuth2" clId="{29447DFA-64F6-4765-A06D-006DB94EED4E}" dt="2024-08-07T15:50:27.458" v="18" actId="20577"/>
          <ac:spMkLst>
            <pc:docMk/>
            <pc:sldMk cId="37983173" sldId="265"/>
            <ac:spMk id="122" creationId="{00000000-0000-0000-0000-000000000000}"/>
          </ac:spMkLst>
        </pc:spChg>
      </pc:sldChg>
      <pc:sldChg chg="addSp modSp mod">
        <pc:chgData name="Jessica Eyrich" userId="253.mnwe.egnyte.com_tp_egnyte_plus" providerId="OAuth2" clId="{29447DFA-64F6-4765-A06D-006DB94EED4E}" dt="2024-08-07T15:57:16.685" v="139" actId="1038"/>
        <pc:sldMkLst>
          <pc:docMk/>
          <pc:sldMk cId="1155503214" sldId="267"/>
        </pc:sldMkLst>
        <pc:spChg chg="add mod">
          <ac:chgData name="Jessica Eyrich" userId="253.mnwe.egnyte.com_tp_egnyte_plus" providerId="OAuth2" clId="{29447DFA-64F6-4765-A06D-006DB94EED4E}" dt="2024-08-07T15:57:16.685" v="139" actId="1038"/>
          <ac:spMkLst>
            <pc:docMk/>
            <pc:sldMk cId="1155503214" sldId="267"/>
            <ac:spMk id="14" creationId="{D2BCAAC8-A3DD-7A9D-B031-CED7BC3CE37D}"/>
          </ac:spMkLst>
        </pc:spChg>
        <pc:spChg chg="mod ord">
          <ac:chgData name="Jessica Eyrich" userId="253.mnwe.egnyte.com_tp_egnyte_plus" providerId="OAuth2" clId="{29447DFA-64F6-4765-A06D-006DB94EED4E}" dt="2024-08-07T15:57:13.560" v="130" actId="1038"/>
          <ac:spMkLst>
            <pc:docMk/>
            <pc:sldMk cId="1155503214" sldId="267"/>
            <ac:spMk id="16" creationId="{1CCAE913-0DC1-4D86-9A8E-68E0F800DA2D}"/>
          </ac:spMkLst>
        </pc:spChg>
        <pc:spChg chg="mod">
          <ac:chgData name="Jessica Eyrich" userId="253.mnwe.egnyte.com_tp_egnyte_plus" providerId="OAuth2" clId="{29447DFA-64F6-4765-A06D-006DB94EED4E}" dt="2024-08-07T15:50:37.301" v="27" actId="20577"/>
          <ac:spMkLst>
            <pc:docMk/>
            <pc:sldMk cId="1155503214" sldId="267"/>
            <ac:spMk id="122" creationId="{00000000-0000-0000-0000-000000000000}"/>
          </ac:spMkLst>
        </pc:spChg>
      </pc:sldChg>
      <pc:sldChg chg="addSp modSp mod">
        <pc:chgData name="Jessica Eyrich" userId="253.mnwe.egnyte.com_tp_egnyte_plus" providerId="OAuth2" clId="{29447DFA-64F6-4765-A06D-006DB94EED4E}" dt="2024-08-07T15:56:39.593" v="90" actId="1036"/>
        <pc:sldMkLst>
          <pc:docMk/>
          <pc:sldMk cId="3248241653" sldId="268"/>
        </pc:sldMkLst>
        <pc:spChg chg="add mod">
          <ac:chgData name="Jessica Eyrich" userId="253.mnwe.egnyte.com_tp_egnyte_plus" providerId="OAuth2" clId="{29447DFA-64F6-4765-A06D-006DB94EED4E}" dt="2024-08-07T15:56:39.593" v="90" actId="1036"/>
          <ac:spMkLst>
            <pc:docMk/>
            <pc:sldMk cId="3248241653" sldId="268"/>
            <ac:spMk id="14" creationId="{6DC05F9B-262B-B7CC-0855-381973383A25}"/>
          </ac:spMkLst>
        </pc:spChg>
        <pc:spChg chg="ord">
          <ac:chgData name="Jessica Eyrich" userId="253.mnwe.egnyte.com_tp_egnyte_plus" providerId="OAuth2" clId="{29447DFA-64F6-4765-A06D-006DB94EED4E}" dt="2024-08-07T15:56:32.806" v="88" actId="166"/>
          <ac:spMkLst>
            <pc:docMk/>
            <pc:sldMk cId="3248241653" sldId="268"/>
            <ac:spMk id="16" creationId="{1CCAE913-0DC1-4D86-9A8E-68E0F800DA2D}"/>
          </ac:spMkLst>
        </pc:spChg>
        <pc:spChg chg="mod">
          <ac:chgData name="Jessica Eyrich" userId="253.mnwe.egnyte.com_tp_egnyte_plus" providerId="OAuth2" clId="{29447DFA-64F6-4765-A06D-006DB94EED4E}" dt="2024-08-07T15:50:49.661" v="45" actId="20577"/>
          <ac:spMkLst>
            <pc:docMk/>
            <pc:sldMk cId="3248241653" sldId="268"/>
            <ac:spMk id="122" creationId="{00000000-0000-0000-0000-000000000000}"/>
          </ac:spMkLst>
        </pc:spChg>
      </pc:sldChg>
      <pc:sldChg chg="addSp modSp mod">
        <pc:chgData name="Jessica Eyrich" userId="253.mnwe.egnyte.com_tp_egnyte_plus" providerId="OAuth2" clId="{29447DFA-64F6-4765-A06D-006DB94EED4E}" dt="2024-08-07T15:56:59.988" v="110" actId="1038"/>
        <pc:sldMkLst>
          <pc:docMk/>
          <pc:sldMk cId="414663081" sldId="269"/>
        </pc:sldMkLst>
        <pc:spChg chg="add mod">
          <ac:chgData name="Jessica Eyrich" userId="253.mnwe.egnyte.com_tp_egnyte_plus" providerId="OAuth2" clId="{29447DFA-64F6-4765-A06D-006DB94EED4E}" dt="2024-08-07T15:56:59.988" v="110" actId="1038"/>
          <ac:spMkLst>
            <pc:docMk/>
            <pc:sldMk cId="414663081" sldId="269"/>
            <ac:spMk id="2" creationId="{C0E14C28-C483-92A5-BD56-4B61078FBE30}"/>
          </ac:spMkLst>
        </pc:spChg>
        <pc:spChg chg="ord">
          <ac:chgData name="Jessica Eyrich" userId="253.mnwe.egnyte.com_tp_egnyte_plus" providerId="OAuth2" clId="{29447DFA-64F6-4765-A06D-006DB94EED4E}" dt="2024-08-07T15:56:55.360" v="100" actId="166"/>
          <ac:spMkLst>
            <pc:docMk/>
            <pc:sldMk cId="414663081" sldId="269"/>
            <ac:spMk id="16" creationId="{1CCAE913-0DC1-4D86-9A8E-68E0F800DA2D}"/>
          </ac:spMkLst>
        </pc:spChg>
        <pc:spChg chg="mod">
          <ac:chgData name="Jessica Eyrich" userId="253.mnwe.egnyte.com_tp_egnyte_plus" providerId="OAuth2" clId="{29447DFA-64F6-4765-A06D-006DB94EED4E}" dt="2024-08-07T15:51:00.082" v="46" actId="20577"/>
          <ac:spMkLst>
            <pc:docMk/>
            <pc:sldMk cId="414663081" sldId="269"/>
            <ac:spMk id="122" creationId="{00000000-0000-0000-0000-000000000000}"/>
          </ac:spMkLst>
        </pc:spChg>
      </pc:sldChg>
      <pc:sldChg chg="addSp modSp mod">
        <pc:chgData name="Jessica Eyrich" userId="253.mnwe.egnyte.com_tp_egnyte_plus" providerId="OAuth2" clId="{29447DFA-64F6-4765-A06D-006DB94EED4E}" dt="2024-08-07T15:59:45.449" v="160" actId="1035"/>
        <pc:sldMkLst>
          <pc:docMk/>
          <pc:sldMk cId="3044078123" sldId="270"/>
        </pc:sldMkLst>
        <pc:spChg chg="add mod">
          <ac:chgData name="Jessica Eyrich" userId="253.mnwe.egnyte.com_tp_egnyte_plus" providerId="OAuth2" clId="{29447DFA-64F6-4765-A06D-006DB94EED4E}" dt="2024-08-07T15:59:45.449" v="160" actId="1035"/>
          <ac:spMkLst>
            <pc:docMk/>
            <pc:sldMk cId="3044078123" sldId="270"/>
            <ac:spMk id="14" creationId="{86C6C616-40F8-F384-C735-F37AA20C43CB}"/>
          </ac:spMkLst>
        </pc:spChg>
        <pc:spChg chg="ord">
          <ac:chgData name="Jessica Eyrich" userId="253.mnwe.egnyte.com_tp_egnyte_plus" providerId="OAuth2" clId="{29447DFA-64F6-4765-A06D-006DB94EED4E}" dt="2024-08-07T15:56:08.636" v="84" actId="166"/>
          <ac:spMkLst>
            <pc:docMk/>
            <pc:sldMk cId="3044078123" sldId="270"/>
            <ac:spMk id="16" creationId="{1CCAE913-0DC1-4D86-9A8E-68E0F800DA2D}"/>
          </ac:spMkLst>
        </pc:spChg>
        <pc:spChg chg="mod">
          <ac:chgData name="Jessica Eyrich" userId="253.mnwe.egnyte.com_tp_egnyte_plus" providerId="OAuth2" clId="{29447DFA-64F6-4765-A06D-006DB94EED4E}" dt="2024-08-07T15:51:25.031" v="70" actId="20577"/>
          <ac:spMkLst>
            <pc:docMk/>
            <pc:sldMk cId="3044078123" sldId="270"/>
            <ac:spMk id="122" creationId="{00000000-0000-0000-0000-000000000000}"/>
          </ac:spMkLst>
        </pc:spChg>
      </pc:sldChg>
      <pc:sldChg chg="addSp modSp mod">
        <pc:chgData name="Jessica Eyrich" userId="253.mnwe.egnyte.com_tp_egnyte_plus" providerId="OAuth2" clId="{29447DFA-64F6-4765-A06D-006DB94EED4E}" dt="2024-08-07T15:59:42.355" v="158" actId="1035"/>
        <pc:sldMkLst>
          <pc:docMk/>
          <pc:sldMk cId="532178879" sldId="271"/>
        </pc:sldMkLst>
        <pc:spChg chg="add mod">
          <ac:chgData name="Jessica Eyrich" userId="253.mnwe.egnyte.com_tp_egnyte_plus" providerId="OAuth2" clId="{29447DFA-64F6-4765-A06D-006DB94EED4E}" dt="2024-08-07T15:59:42.355" v="158" actId="1035"/>
          <ac:spMkLst>
            <pc:docMk/>
            <pc:sldMk cId="532178879" sldId="271"/>
            <ac:spMk id="2" creationId="{EE66C460-BA78-442B-A85B-B956890AA543}"/>
          </ac:spMkLst>
        </pc:spChg>
        <pc:spChg chg="ord">
          <ac:chgData name="Jessica Eyrich" userId="253.mnwe.egnyte.com_tp_egnyte_plus" providerId="OAuth2" clId="{29447DFA-64F6-4765-A06D-006DB94EED4E}" dt="2024-08-07T15:55:16.748" v="76" actId="166"/>
          <ac:spMkLst>
            <pc:docMk/>
            <pc:sldMk cId="532178879" sldId="271"/>
            <ac:spMk id="16" creationId="{1CCAE913-0DC1-4D86-9A8E-68E0F800DA2D}"/>
          </ac:spMkLst>
        </pc:spChg>
        <pc:spChg chg="mod">
          <ac:chgData name="Jessica Eyrich" userId="253.mnwe.egnyte.com_tp_egnyte_plus" providerId="OAuth2" clId="{29447DFA-64F6-4765-A06D-006DB94EED4E}" dt="2024-08-07T15:51:16.230" v="55" actId="20577"/>
          <ac:spMkLst>
            <pc:docMk/>
            <pc:sldMk cId="532178879" sldId="271"/>
            <ac:spMk id="122" creationId="{00000000-0000-0000-0000-000000000000}"/>
          </ac:spMkLst>
        </pc:spChg>
        <pc:spChg chg="ord">
          <ac:chgData name="Jessica Eyrich" userId="253.mnwe.egnyte.com_tp_egnyte_plus" providerId="OAuth2" clId="{29447DFA-64F6-4765-A06D-006DB94EED4E}" dt="2024-08-07T15:55:24.867" v="78" actId="166"/>
          <ac:spMkLst>
            <pc:docMk/>
            <pc:sldMk cId="532178879" sldId="271"/>
            <ac:spMk id="213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84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30" tIns="46815" rIns="93630" bIns="46815" numCol="1" anchor="t" anchorCtr="0" compatLnSpc="1">
            <a:prstTxWarp prst="textNoShape">
              <a:avLst/>
            </a:prstTxWarp>
          </a:bodyPr>
          <a:lstStyle>
            <a:lvl1pPr defTabSz="93648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0"/>
            <a:ext cx="30384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30" tIns="46815" rIns="93630" bIns="46815" numCol="1" anchor="t" anchorCtr="0" compatLnSpc="1">
            <a:prstTxWarp prst="textNoShape">
              <a:avLst/>
            </a:prstTxWarp>
          </a:bodyPr>
          <a:lstStyle>
            <a:lvl1pPr algn="r" defTabSz="93648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2851"/>
            <a:ext cx="30384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30" tIns="46815" rIns="93630" bIns="46815" numCol="1" anchor="b" anchorCtr="0" compatLnSpc="1">
            <a:prstTxWarp prst="textNoShape">
              <a:avLst/>
            </a:prstTxWarp>
          </a:bodyPr>
          <a:lstStyle>
            <a:lvl1pPr defTabSz="93648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2851"/>
            <a:ext cx="30384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30" tIns="46815" rIns="93630" bIns="46815" numCol="1" anchor="b" anchorCtr="0" compatLnSpc="1">
            <a:prstTxWarp prst="textNoShape">
              <a:avLst/>
            </a:prstTxWarp>
          </a:bodyPr>
          <a:lstStyle>
            <a:lvl1pPr algn="r" defTabSz="936483">
              <a:defRPr sz="1200"/>
            </a:lvl1pPr>
          </a:lstStyle>
          <a:p>
            <a:pPr>
              <a:defRPr/>
            </a:pPr>
            <a:fld id="{FD5EBAF9-773E-4B85-92C0-F5A1979F5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738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78568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96347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92695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89041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85388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481735" algn="l" defTabSz="99269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78083" algn="l" defTabSz="99269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74430" algn="l" defTabSz="99269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70777" algn="l" defTabSz="99269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042"/>
            <a:ext cx="6606540" cy="215661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/>
            </a:lvl1pPr>
            <a:lvl2pPr marL="496347" indent="0" algn="ctr">
              <a:buNone/>
              <a:defRPr/>
            </a:lvl2pPr>
            <a:lvl3pPr marL="992695" indent="0" algn="ctr">
              <a:buNone/>
              <a:defRPr/>
            </a:lvl3pPr>
            <a:lvl4pPr marL="1489041" indent="0" algn="ctr">
              <a:buNone/>
              <a:defRPr/>
            </a:lvl4pPr>
            <a:lvl5pPr marL="1985388" indent="0" algn="ctr">
              <a:buNone/>
              <a:defRPr/>
            </a:lvl5pPr>
            <a:lvl6pPr marL="2481735" indent="0" algn="ctr">
              <a:buNone/>
              <a:defRPr/>
            </a:lvl6pPr>
            <a:lvl7pPr marL="2978083" indent="0" algn="ctr">
              <a:buNone/>
              <a:defRPr/>
            </a:lvl7pPr>
            <a:lvl8pPr marL="3474430" indent="0" algn="ctr">
              <a:buNone/>
              <a:defRPr/>
            </a:lvl8pPr>
            <a:lvl9pPr marL="397077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87206-502B-42E7-BC03-3E5AF658E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56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E019A-5FDA-4F0E-804F-11496EE2B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76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37837" y="894080"/>
            <a:ext cx="1651635" cy="80467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2932" y="894080"/>
            <a:ext cx="4782185" cy="8046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414D0-CC0C-4035-BA43-60BDD4079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78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DFB48-F0D0-48A8-BFE9-598C155A70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21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516" y="6462872"/>
            <a:ext cx="6606540" cy="1997710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516" y="4262599"/>
            <a:ext cx="6606540" cy="2200275"/>
          </a:xfrm>
        </p:spPr>
        <p:txBody>
          <a:bodyPr anchor="b"/>
          <a:lstStyle>
            <a:lvl1pPr marL="0" indent="0">
              <a:buNone/>
              <a:defRPr sz="2200"/>
            </a:lvl1pPr>
            <a:lvl2pPr marL="496347" indent="0">
              <a:buNone/>
              <a:defRPr sz="2000"/>
            </a:lvl2pPr>
            <a:lvl3pPr marL="992695" indent="0">
              <a:buNone/>
              <a:defRPr sz="1700"/>
            </a:lvl3pPr>
            <a:lvl4pPr marL="1489041" indent="0">
              <a:buNone/>
              <a:defRPr sz="1500"/>
            </a:lvl4pPr>
            <a:lvl5pPr marL="1985388" indent="0">
              <a:buNone/>
              <a:defRPr sz="1500"/>
            </a:lvl5pPr>
            <a:lvl6pPr marL="2481735" indent="0">
              <a:buNone/>
              <a:defRPr sz="1500"/>
            </a:lvl6pPr>
            <a:lvl7pPr marL="2978083" indent="0">
              <a:buNone/>
              <a:defRPr sz="1500"/>
            </a:lvl7pPr>
            <a:lvl8pPr marL="3474430" indent="0">
              <a:buNone/>
              <a:defRPr sz="1500"/>
            </a:lvl8pPr>
            <a:lvl9pPr marL="3970777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22BD5-AE09-49F2-8FA2-92C3F68F8B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85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2930" y="2905760"/>
            <a:ext cx="3216910" cy="603504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72560" y="2905760"/>
            <a:ext cx="3216910" cy="603504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BFD2A-192B-44C6-9B34-BE923A187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122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3384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0919"/>
            <a:ext cx="3434610" cy="93948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6347" indent="0">
              <a:buNone/>
              <a:defRPr sz="2200" b="1"/>
            </a:lvl2pPr>
            <a:lvl3pPr marL="992695" indent="0">
              <a:buNone/>
              <a:defRPr sz="2000" b="1"/>
            </a:lvl3pPr>
            <a:lvl4pPr marL="1489041" indent="0">
              <a:buNone/>
              <a:defRPr sz="1700" b="1"/>
            </a:lvl4pPr>
            <a:lvl5pPr marL="1985388" indent="0">
              <a:buNone/>
              <a:defRPr sz="1700" b="1"/>
            </a:lvl5pPr>
            <a:lvl6pPr marL="2481735" indent="0">
              <a:buNone/>
              <a:defRPr sz="1700" b="1"/>
            </a:lvl6pPr>
            <a:lvl7pPr marL="2978083" indent="0">
              <a:buNone/>
              <a:defRPr sz="1700" b="1"/>
            </a:lvl7pPr>
            <a:lvl8pPr marL="3474430" indent="0">
              <a:buNone/>
              <a:defRPr sz="1700" b="1"/>
            </a:lvl8pPr>
            <a:lvl9pPr marL="3970777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90401"/>
            <a:ext cx="3434610" cy="579405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9174" y="2250919"/>
            <a:ext cx="3434609" cy="93948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6347" indent="0">
              <a:buNone/>
              <a:defRPr sz="2200" b="1"/>
            </a:lvl2pPr>
            <a:lvl3pPr marL="992695" indent="0">
              <a:buNone/>
              <a:defRPr sz="2000" b="1"/>
            </a:lvl3pPr>
            <a:lvl4pPr marL="1489041" indent="0">
              <a:buNone/>
              <a:defRPr sz="1700" b="1"/>
            </a:lvl4pPr>
            <a:lvl5pPr marL="1985388" indent="0">
              <a:buNone/>
              <a:defRPr sz="1700" b="1"/>
            </a:lvl5pPr>
            <a:lvl6pPr marL="2481735" indent="0">
              <a:buNone/>
              <a:defRPr sz="1700" b="1"/>
            </a:lvl6pPr>
            <a:lvl7pPr marL="2978083" indent="0">
              <a:buNone/>
              <a:defRPr sz="1700" b="1"/>
            </a:lvl7pPr>
            <a:lvl8pPr marL="3474430" indent="0">
              <a:buNone/>
              <a:defRPr sz="1700" b="1"/>
            </a:lvl8pPr>
            <a:lvl9pPr marL="3970777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9174" y="3190401"/>
            <a:ext cx="3434609" cy="579405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6D7F3-FF77-48A5-888B-B1987C9F7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406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7A6F1-18A9-413C-A51F-BC140ACA7A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10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2D795-F198-4F4D-B56C-6E51F9A08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772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399892"/>
            <a:ext cx="255661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5" y="399894"/>
            <a:ext cx="4344986" cy="8584565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234"/>
            <a:ext cx="2556616" cy="6880225"/>
          </a:xfrm>
        </p:spPr>
        <p:txBody>
          <a:bodyPr/>
          <a:lstStyle>
            <a:lvl1pPr marL="0" indent="0">
              <a:buNone/>
              <a:defRPr sz="1500"/>
            </a:lvl1pPr>
            <a:lvl2pPr marL="496347" indent="0">
              <a:buNone/>
              <a:defRPr sz="1300"/>
            </a:lvl2pPr>
            <a:lvl3pPr marL="992695" indent="0">
              <a:buNone/>
              <a:defRPr sz="1100"/>
            </a:lvl3pPr>
            <a:lvl4pPr marL="1489041" indent="0">
              <a:buNone/>
              <a:defRPr sz="1000"/>
            </a:lvl4pPr>
            <a:lvl5pPr marL="1985388" indent="0">
              <a:buNone/>
              <a:defRPr sz="1000"/>
            </a:lvl5pPr>
            <a:lvl6pPr marL="2481735" indent="0">
              <a:buNone/>
              <a:defRPr sz="1000"/>
            </a:lvl6pPr>
            <a:lvl7pPr marL="2978083" indent="0">
              <a:buNone/>
              <a:defRPr sz="1000"/>
            </a:lvl7pPr>
            <a:lvl8pPr marL="3474430" indent="0">
              <a:buNone/>
              <a:defRPr sz="1000"/>
            </a:lvl8pPr>
            <a:lvl9pPr marL="3970777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469DD-9DD1-4288-8FFF-867CD02561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776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895" y="7040881"/>
            <a:ext cx="4663440" cy="83121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895" y="899319"/>
            <a:ext cx="4663440" cy="6035040"/>
          </a:xfrm>
        </p:spPr>
        <p:txBody>
          <a:bodyPr/>
          <a:lstStyle>
            <a:lvl1pPr marL="0" indent="0">
              <a:buNone/>
              <a:defRPr sz="3500"/>
            </a:lvl1pPr>
            <a:lvl2pPr marL="496347" indent="0">
              <a:buNone/>
              <a:defRPr sz="3000"/>
            </a:lvl2pPr>
            <a:lvl3pPr marL="992695" indent="0">
              <a:buNone/>
              <a:defRPr sz="2600"/>
            </a:lvl3pPr>
            <a:lvl4pPr marL="1489041" indent="0">
              <a:buNone/>
              <a:defRPr sz="2200"/>
            </a:lvl4pPr>
            <a:lvl5pPr marL="1985388" indent="0">
              <a:buNone/>
              <a:defRPr sz="2200"/>
            </a:lvl5pPr>
            <a:lvl6pPr marL="2481735" indent="0">
              <a:buNone/>
              <a:defRPr sz="2200"/>
            </a:lvl6pPr>
            <a:lvl7pPr marL="2978083" indent="0">
              <a:buNone/>
              <a:defRPr sz="2200"/>
            </a:lvl7pPr>
            <a:lvl8pPr marL="3474430" indent="0">
              <a:buNone/>
              <a:defRPr sz="2200"/>
            </a:lvl8pPr>
            <a:lvl9pPr marL="3970777" indent="0">
              <a:buNone/>
              <a:defRPr sz="22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895" y="7872096"/>
            <a:ext cx="4663440" cy="1180465"/>
          </a:xfrm>
        </p:spPr>
        <p:txBody>
          <a:bodyPr/>
          <a:lstStyle>
            <a:lvl1pPr marL="0" indent="0">
              <a:buNone/>
              <a:defRPr sz="1500"/>
            </a:lvl1pPr>
            <a:lvl2pPr marL="496347" indent="0">
              <a:buNone/>
              <a:defRPr sz="1300"/>
            </a:lvl2pPr>
            <a:lvl3pPr marL="992695" indent="0">
              <a:buNone/>
              <a:defRPr sz="1100"/>
            </a:lvl3pPr>
            <a:lvl4pPr marL="1489041" indent="0">
              <a:buNone/>
              <a:defRPr sz="1000"/>
            </a:lvl4pPr>
            <a:lvl5pPr marL="1985388" indent="0">
              <a:buNone/>
              <a:defRPr sz="1000"/>
            </a:lvl5pPr>
            <a:lvl6pPr marL="2481735" indent="0">
              <a:buNone/>
              <a:defRPr sz="1000"/>
            </a:lvl6pPr>
            <a:lvl7pPr marL="2978083" indent="0">
              <a:buNone/>
              <a:defRPr sz="1000"/>
            </a:lvl7pPr>
            <a:lvl8pPr marL="3474430" indent="0">
              <a:buNone/>
              <a:defRPr sz="1000"/>
            </a:lvl8pPr>
            <a:lvl9pPr marL="3970777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F0527-9E57-416D-A132-9CF3338C2C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967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82930" y="894080"/>
            <a:ext cx="660654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959" tIns="49979" rIns="99959" bIns="49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82930" y="2905760"/>
            <a:ext cx="6606540" cy="6035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959" tIns="49979" rIns="99959" bIns="49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82930" y="9164320"/>
            <a:ext cx="1619250" cy="67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9959" tIns="49979" rIns="99959" bIns="49979" numCol="1" anchor="ctr" anchorCtr="0" compatLnSpc="1">
            <a:prstTxWarp prst="textNoShape">
              <a:avLst/>
            </a:prstTxWarp>
          </a:bodyPr>
          <a:lstStyle>
            <a:lvl1pPr>
              <a:defRPr sz="1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55570" y="9164320"/>
            <a:ext cx="2461260" cy="67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9959" tIns="49979" rIns="99959" bIns="49979" numCol="1" anchor="ctr" anchorCtr="0" compatLnSpc="1">
            <a:prstTxWarp prst="textNoShape">
              <a:avLst/>
            </a:prstTxWarp>
          </a:bodyPr>
          <a:lstStyle>
            <a:lvl1pPr algn="ctr">
              <a:defRPr sz="1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570220" y="9164320"/>
            <a:ext cx="1619250" cy="67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9959" tIns="49979" rIns="99959" bIns="49979" numCol="1" anchor="ctr" anchorCtr="0" compatLnSpc="1">
            <a:prstTxWarp prst="textNoShape">
              <a:avLst/>
            </a:prstTxWarp>
          </a:bodyPr>
          <a:lstStyle>
            <a:lvl1pPr algn="r">
              <a:defRPr sz="1500"/>
            </a:lvl1pPr>
          </a:lstStyle>
          <a:p>
            <a:pPr>
              <a:defRPr/>
            </a:pPr>
            <a:fld id="{8CECC802-80E4-454F-BC0E-8BF6C89FB4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5pPr>
      <a:lvl6pPr marL="496347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6pPr>
      <a:lvl7pPr marL="992695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7pPr>
      <a:lvl8pPr marL="1489041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8pPr>
      <a:lvl9pPr marL="1985388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9pPr>
    </p:titleStyle>
    <p:bodyStyle>
      <a:lvl1pPr marL="372260" indent="-372260" algn="l" rtl="0" eaLnBrk="0" fontAlgn="base" hangingPunct="0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06564" indent="-310217" algn="l" rtl="0" eaLnBrk="0" fontAlgn="base" hangingPunct="0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</a:defRPr>
      </a:lvl2pPr>
      <a:lvl3pPr marL="1240868" indent="-248174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3pPr>
      <a:lvl4pPr marL="1737214" indent="-248174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33562" indent="-248174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5pPr>
      <a:lvl6pPr marL="2729909" indent="-248174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6pPr>
      <a:lvl7pPr marL="3226256" indent="-248174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7pPr>
      <a:lvl8pPr marL="3722604" indent="-248174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8pPr>
      <a:lvl9pPr marL="4218950" indent="-248174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92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6347" algn="l" defTabSz="992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2695" algn="l" defTabSz="992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89041" algn="l" defTabSz="992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5388" algn="l" defTabSz="992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1735" algn="l" defTabSz="992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8083" algn="l" defTabSz="992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74430" algn="l" defTabSz="992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70777" algn="l" defTabSz="992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angle 194" descr="Light upward diagonal"/>
          <p:cNvSpPr>
            <a:spLocks noChangeArrowheads="1"/>
          </p:cNvSpPr>
          <p:nvPr/>
        </p:nvSpPr>
        <p:spPr bwMode="auto">
          <a:xfrm>
            <a:off x="4046327" y="1188720"/>
            <a:ext cx="100757" cy="1239159"/>
          </a:xfrm>
          <a:prstGeom prst="rect">
            <a:avLst/>
          </a:prstGeom>
          <a:pattFill prst="ltUpDiag">
            <a:fgClr>
              <a:schemeClr val="tx1"/>
            </a:fgClr>
            <a:bgClr>
              <a:srgbClr val="FFFFFF"/>
            </a:bgClr>
          </a:patt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53" name="Rectangle 13" descr="Large confetti"/>
          <p:cNvSpPr>
            <a:spLocks noChangeArrowheads="1"/>
          </p:cNvSpPr>
          <p:nvPr/>
        </p:nvSpPr>
        <p:spPr bwMode="auto">
          <a:xfrm>
            <a:off x="2893985" y="2436769"/>
            <a:ext cx="1188720" cy="4809368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100000"/>
                      </a14:imgEffect>
                    </a14:imgLayer>
                  </a14:imgProps>
                </a:ext>
              </a:extLst>
            </a:blip>
            <a:srcRect/>
            <a:tile tx="0" ty="0" sx="100000" sy="100000" flip="none" algn="tl"/>
          </a:blipFill>
          <a:ln w="31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/>
          <a:p>
            <a:endParaRPr lang="en-US" dirty="0"/>
          </a:p>
        </p:txBody>
      </p:sp>
      <p:sp>
        <p:nvSpPr>
          <p:cNvPr id="2050" name="Rectangle 199"/>
          <p:cNvSpPr>
            <a:spLocks noChangeArrowheads="1"/>
          </p:cNvSpPr>
          <p:nvPr/>
        </p:nvSpPr>
        <p:spPr bwMode="auto">
          <a:xfrm>
            <a:off x="794727" y="1303111"/>
            <a:ext cx="1334981" cy="380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>
              <a:lnSpc>
                <a:spcPct val="95000"/>
              </a:lnSpc>
            </a:pPr>
            <a:r>
              <a:rPr lang="en-US" sz="1000" dirty="0"/>
              <a:t>Surface Seal</a:t>
            </a:r>
          </a:p>
          <a:p>
            <a:pPr algn="r">
              <a:lnSpc>
                <a:spcPct val="95000"/>
              </a:lnSpc>
            </a:pPr>
            <a:r>
              <a:rPr lang="en-US" sz="1000" dirty="0"/>
              <a:t> (Sand Cement Slurry)</a:t>
            </a:r>
          </a:p>
          <a:p>
            <a:pPr algn="r">
              <a:lnSpc>
                <a:spcPct val="95000"/>
              </a:lnSpc>
            </a:pPr>
            <a:endParaRPr lang="en-US" sz="1100" dirty="0"/>
          </a:p>
        </p:txBody>
      </p:sp>
      <p:sp>
        <p:nvSpPr>
          <p:cNvPr id="2051" name="Rectangle 194" descr="Light upward diagonal"/>
          <p:cNvSpPr>
            <a:spLocks noChangeArrowheads="1"/>
          </p:cNvSpPr>
          <p:nvPr/>
        </p:nvSpPr>
        <p:spPr bwMode="auto">
          <a:xfrm>
            <a:off x="2812800" y="1193306"/>
            <a:ext cx="96034" cy="1243463"/>
          </a:xfrm>
          <a:prstGeom prst="rect">
            <a:avLst/>
          </a:prstGeom>
          <a:pattFill prst="ltUpDiag">
            <a:fgClr>
              <a:schemeClr val="tx1"/>
            </a:fgClr>
            <a:bgClr>
              <a:srgbClr val="FFFFFF"/>
            </a:bgClr>
          </a:patt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52" name="Rectangle 435" descr="Zig zag"/>
          <p:cNvSpPr>
            <a:spLocks noChangeArrowheads="1"/>
          </p:cNvSpPr>
          <p:nvPr/>
        </p:nvSpPr>
        <p:spPr bwMode="auto">
          <a:xfrm>
            <a:off x="2896977" y="1420015"/>
            <a:ext cx="1183906" cy="2165752"/>
          </a:xfrm>
          <a:prstGeom prst="rect">
            <a:avLst/>
          </a:prstGeom>
          <a:pattFill prst="zigZag">
            <a:fgClr>
              <a:srgbClr val="808080"/>
            </a:fgClr>
            <a:bgClr>
              <a:srgbClr val="FFFFFF"/>
            </a:bgClr>
          </a:patt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54" name="Rectangle 150"/>
          <p:cNvSpPr>
            <a:spLocks noChangeArrowheads="1"/>
          </p:cNvSpPr>
          <p:nvPr/>
        </p:nvSpPr>
        <p:spPr bwMode="auto">
          <a:xfrm>
            <a:off x="2896466" y="3202093"/>
            <a:ext cx="1186050" cy="253553"/>
          </a:xfrm>
          <a:prstGeom prst="rect">
            <a:avLst/>
          </a:prstGeom>
          <a:solidFill>
            <a:srgbClr val="800000"/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 dirty="0"/>
          </a:p>
        </p:txBody>
      </p:sp>
      <p:sp>
        <p:nvSpPr>
          <p:cNvPr id="2057" name="Line 64"/>
          <p:cNvSpPr>
            <a:spLocks noChangeShapeType="1"/>
          </p:cNvSpPr>
          <p:nvPr/>
        </p:nvSpPr>
        <p:spPr bwMode="auto">
          <a:xfrm>
            <a:off x="1394010" y="1193306"/>
            <a:ext cx="137150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2060" name="Rectangle 32"/>
          <p:cNvSpPr>
            <a:spLocks noChangeArrowheads="1"/>
          </p:cNvSpPr>
          <p:nvPr/>
        </p:nvSpPr>
        <p:spPr bwMode="auto">
          <a:xfrm>
            <a:off x="4579392" y="2393290"/>
            <a:ext cx="1002135" cy="21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30”  Borehole</a:t>
            </a:r>
          </a:p>
        </p:txBody>
      </p:sp>
      <p:sp>
        <p:nvSpPr>
          <p:cNvPr id="2061" name="Rectangle 35"/>
          <p:cNvSpPr>
            <a:spLocks noChangeArrowheads="1"/>
          </p:cNvSpPr>
          <p:nvPr/>
        </p:nvSpPr>
        <p:spPr bwMode="auto">
          <a:xfrm>
            <a:off x="4092381" y="3880567"/>
            <a:ext cx="1296847" cy="404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>
              <a:lnSpc>
                <a:spcPct val="95000"/>
              </a:lnSpc>
            </a:pPr>
            <a:r>
              <a:rPr lang="en-US" sz="1000" dirty="0"/>
              <a:t>Est. Water Level </a:t>
            </a:r>
          </a:p>
          <a:p>
            <a:pPr algn="r">
              <a:lnSpc>
                <a:spcPct val="95000"/>
              </a:lnSpc>
            </a:pPr>
            <a:r>
              <a:rPr lang="en-US" sz="1000" dirty="0"/>
              <a:t>~120 feet            </a:t>
            </a:r>
          </a:p>
        </p:txBody>
      </p:sp>
      <p:sp>
        <p:nvSpPr>
          <p:cNvPr id="2062" name="Rectangle 65"/>
          <p:cNvSpPr>
            <a:spLocks noChangeArrowheads="1"/>
          </p:cNvSpPr>
          <p:nvPr/>
        </p:nvSpPr>
        <p:spPr bwMode="auto">
          <a:xfrm>
            <a:off x="6386196" y="1075690"/>
            <a:ext cx="1007534" cy="251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Land surface </a:t>
            </a:r>
          </a:p>
        </p:txBody>
      </p:sp>
      <p:sp>
        <p:nvSpPr>
          <p:cNvPr id="2064" name="Rectangle 113"/>
          <p:cNvSpPr>
            <a:spLocks noChangeArrowheads="1"/>
          </p:cNvSpPr>
          <p:nvPr/>
        </p:nvSpPr>
        <p:spPr bwMode="auto">
          <a:xfrm>
            <a:off x="4607561" y="1373506"/>
            <a:ext cx="2957830" cy="399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36” (OD) LCS conductor, </a:t>
            </a:r>
          </a:p>
          <a:p>
            <a:pPr>
              <a:lnSpc>
                <a:spcPct val="95000"/>
              </a:lnSpc>
            </a:pPr>
            <a:r>
              <a:rPr lang="en-US" sz="1000" dirty="0"/>
              <a:t>A53B, 0.375-inch wall thickness</a:t>
            </a:r>
          </a:p>
        </p:txBody>
      </p:sp>
      <p:sp>
        <p:nvSpPr>
          <p:cNvPr id="2065" name="Line 114"/>
          <p:cNvSpPr>
            <a:spLocks noChangeShapeType="1"/>
          </p:cNvSpPr>
          <p:nvPr/>
        </p:nvSpPr>
        <p:spPr bwMode="auto">
          <a:xfrm>
            <a:off x="2896466" y="1082674"/>
            <a:ext cx="4577" cy="1357935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66" name="Line 115"/>
          <p:cNvSpPr>
            <a:spLocks noChangeShapeType="1"/>
          </p:cNvSpPr>
          <p:nvPr/>
        </p:nvSpPr>
        <p:spPr bwMode="auto">
          <a:xfrm flipH="1">
            <a:off x="4062933" y="1082675"/>
            <a:ext cx="2953" cy="1355041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68" name="Rectangle 129"/>
          <p:cNvSpPr>
            <a:spLocks noChangeArrowheads="1"/>
          </p:cNvSpPr>
          <p:nvPr/>
        </p:nvSpPr>
        <p:spPr bwMode="auto">
          <a:xfrm>
            <a:off x="4630749" y="875919"/>
            <a:ext cx="2754166" cy="183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100" dirty="0"/>
              <a:t>2’ conductor stickup</a:t>
            </a:r>
          </a:p>
        </p:txBody>
      </p:sp>
      <p:sp>
        <p:nvSpPr>
          <p:cNvPr id="2070" name="Rectangle 84"/>
          <p:cNvSpPr>
            <a:spLocks noChangeArrowheads="1"/>
          </p:cNvSpPr>
          <p:nvPr/>
        </p:nvSpPr>
        <p:spPr bwMode="auto">
          <a:xfrm>
            <a:off x="1236028" y="1075690"/>
            <a:ext cx="187114" cy="293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/>
              <a:t>0’</a:t>
            </a:r>
          </a:p>
        </p:txBody>
      </p:sp>
      <p:sp>
        <p:nvSpPr>
          <p:cNvPr id="2073" name="Rectangle 152"/>
          <p:cNvSpPr>
            <a:spLocks noChangeArrowheads="1"/>
          </p:cNvSpPr>
          <p:nvPr/>
        </p:nvSpPr>
        <p:spPr bwMode="auto">
          <a:xfrm>
            <a:off x="5288886" y="1220502"/>
            <a:ext cx="1867535" cy="183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48” Borehole</a:t>
            </a:r>
          </a:p>
        </p:txBody>
      </p:sp>
      <p:sp>
        <p:nvSpPr>
          <p:cNvPr id="2074" name="Rectangle 154"/>
          <p:cNvSpPr>
            <a:spLocks noChangeArrowheads="1"/>
          </p:cNvSpPr>
          <p:nvPr/>
        </p:nvSpPr>
        <p:spPr bwMode="auto">
          <a:xfrm>
            <a:off x="1195661" y="3267008"/>
            <a:ext cx="972497" cy="165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100" dirty="0"/>
              <a:t>Bentonite Seal</a:t>
            </a:r>
          </a:p>
        </p:txBody>
      </p:sp>
      <p:sp>
        <p:nvSpPr>
          <p:cNvPr id="2075" name="Rectangle 161"/>
          <p:cNvSpPr>
            <a:spLocks noChangeArrowheads="1"/>
          </p:cNvSpPr>
          <p:nvPr/>
        </p:nvSpPr>
        <p:spPr bwMode="auto">
          <a:xfrm>
            <a:off x="2188535" y="7113040"/>
            <a:ext cx="433600" cy="207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1,000’</a:t>
            </a:r>
          </a:p>
        </p:txBody>
      </p:sp>
      <p:sp>
        <p:nvSpPr>
          <p:cNvPr id="2076" name="Line 162"/>
          <p:cNvSpPr>
            <a:spLocks noChangeShapeType="1"/>
          </p:cNvSpPr>
          <p:nvPr/>
        </p:nvSpPr>
        <p:spPr bwMode="auto">
          <a:xfrm flipH="1">
            <a:off x="2603527" y="7210969"/>
            <a:ext cx="2202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2083" name="Rectangle 175"/>
          <p:cNvSpPr>
            <a:spLocks noChangeArrowheads="1"/>
          </p:cNvSpPr>
          <p:nvPr/>
        </p:nvSpPr>
        <p:spPr bwMode="auto">
          <a:xfrm>
            <a:off x="1941755" y="2355791"/>
            <a:ext cx="370629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39’</a:t>
            </a:r>
          </a:p>
        </p:txBody>
      </p:sp>
      <p:sp>
        <p:nvSpPr>
          <p:cNvPr id="2084" name="Line 176"/>
          <p:cNvSpPr>
            <a:spLocks noChangeShapeType="1"/>
          </p:cNvSpPr>
          <p:nvPr/>
        </p:nvSpPr>
        <p:spPr bwMode="auto">
          <a:xfrm flipH="1">
            <a:off x="2346606" y="2437720"/>
            <a:ext cx="36703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2085" name="Rectangle 178"/>
          <p:cNvSpPr>
            <a:spLocks noChangeArrowheads="1"/>
          </p:cNvSpPr>
          <p:nvPr/>
        </p:nvSpPr>
        <p:spPr bwMode="auto">
          <a:xfrm>
            <a:off x="457200" y="457200"/>
            <a:ext cx="6858000" cy="91440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2088" name="Line 112"/>
          <p:cNvSpPr>
            <a:spLocks noChangeShapeType="1"/>
          </p:cNvSpPr>
          <p:nvPr/>
        </p:nvSpPr>
        <p:spPr bwMode="auto">
          <a:xfrm>
            <a:off x="4144394" y="1295717"/>
            <a:ext cx="1104689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90" name="Line 201"/>
          <p:cNvSpPr>
            <a:spLocks noChangeShapeType="1"/>
          </p:cNvSpPr>
          <p:nvPr/>
        </p:nvSpPr>
        <p:spPr bwMode="auto">
          <a:xfrm>
            <a:off x="4075114" y="1526918"/>
            <a:ext cx="50016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98" name="Line 343"/>
          <p:cNvSpPr>
            <a:spLocks noChangeShapeType="1"/>
          </p:cNvSpPr>
          <p:nvPr/>
        </p:nvSpPr>
        <p:spPr bwMode="auto">
          <a:xfrm>
            <a:off x="4046505" y="2469654"/>
            <a:ext cx="528001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03" name="Rectangle 457"/>
          <p:cNvSpPr>
            <a:spLocks noChangeArrowheads="1"/>
          </p:cNvSpPr>
          <p:nvPr/>
        </p:nvSpPr>
        <p:spPr bwMode="auto">
          <a:xfrm>
            <a:off x="4605632" y="2556110"/>
            <a:ext cx="2610416" cy="44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2.375” (OD), 2.067” (ID) ASTM A53 Grade B (LCS) Sch. 40 Sounding Tube (blank tubing), 0.154” wall thickness, +1 to 125 ft.</a:t>
            </a:r>
          </a:p>
          <a:p>
            <a:endParaRPr lang="en-US" sz="1100" dirty="0"/>
          </a:p>
          <a:p>
            <a:r>
              <a:rPr lang="en-US" sz="1100" dirty="0"/>
              <a:t> </a:t>
            </a:r>
          </a:p>
        </p:txBody>
      </p:sp>
      <p:sp>
        <p:nvSpPr>
          <p:cNvPr id="2104" name="Freeform 458"/>
          <p:cNvSpPr>
            <a:spLocks/>
          </p:cNvSpPr>
          <p:nvPr/>
        </p:nvSpPr>
        <p:spPr bwMode="auto">
          <a:xfrm>
            <a:off x="4068816" y="963932"/>
            <a:ext cx="531655" cy="95343"/>
          </a:xfrm>
          <a:custGeom>
            <a:avLst/>
            <a:gdLst>
              <a:gd name="T0" fmla="*/ 0 w 594"/>
              <a:gd name="T1" fmla="*/ 2147483647 h 90"/>
              <a:gd name="T2" fmla="*/ 2147483647 w 594"/>
              <a:gd name="T3" fmla="*/ 0 h 90"/>
              <a:gd name="T4" fmla="*/ 2147483647 w 594"/>
              <a:gd name="T5" fmla="*/ 0 h 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94" h="90">
                <a:moveTo>
                  <a:pt x="0" y="90"/>
                </a:moveTo>
                <a:lnTo>
                  <a:pt x="66" y="0"/>
                </a:lnTo>
                <a:lnTo>
                  <a:pt x="594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2107" name="Line 491"/>
          <p:cNvSpPr>
            <a:spLocks noChangeShapeType="1"/>
          </p:cNvSpPr>
          <p:nvPr/>
        </p:nvSpPr>
        <p:spPr bwMode="auto">
          <a:xfrm flipH="1">
            <a:off x="2123254" y="1487200"/>
            <a:ext cx="683684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08" name="Rectangle 509"/>
          <p:cNvSpPr>
            <a:spLocks noChangeArrowheads="1"/>
          </p:cNvSpPr>
          <p:nvPr/>
        </p:nvSpPr>
        <p:spPr bwMode="auto">
          <a:xfrm>
            <a:off x="4641852" y="7487920"/>
            <a:ext cx="2817495" cy="373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endParaRPr lang="en-US" sz="1100"/>
          </a:p>
        </p:txBody>
      </p:sp>
      <p:sp>
        <p:nvSpPr>
          <p:cNvPr id="2116" name="Rectangle 543"/>
          <p:cNvSpPr>
            <a:spLocks noChangeArrowheads="1"/>
          </p:cNvSpPr>
          <p:nvPr/>
        </p:nvSpPr>
        <p:spPr bwMode="auto">
          <a:xfrm>
            <a:off x="4570397" y="5408762"/>
            <a:ext cx="2817495" cy="55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20” (OD) ASTM 139 Grade B (LCS) </a:t>
            </a:r>
          </a:p>
          <a:p>
            <a:pPr>
              <a:lnSpc>
                <a:spcPct val="95000"/>
              </a:lnSpc>
            </a:pPr>
            <a:r>
              <a:rPr lang="en-US" sz="1000" dirty="0"/>
              <a:t>0.375” wall thickness, 0.060” wide slots </a:t>
            </a:r>
            <a:br>
              <a:rPr lang="en-US" sz="1000" dirty="0"/>
            </a:br>
            <a:endParaRPr lang="en-US" sz="1100" dirty="0"/>
          </a:p>
        </p:txBody>
      </p:sp>
      <p:sp>
        <p:nvSpPr>
          <p:cNvPr id="2117" name="Rectangle 549"/>
          <p:cNvSpPr>
            <a:spLocks noChangeArrowheads="1"/>
          </p:cNvSpPr>
          <p:nvPr/>
        </p:nvSpPr>
        <p:spPr bwMode="auto">
          <a:xfrm>
            <a:off x="1764983" y="8428768"/>
            <a:ext cx="683684" cy="293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endParaRPr lang="en-US" sz="1100"/>
          </a:p>
        </p:txBody>
      </p:sp>
      <p:sp>
        <p:nvSpPr>
          <p:cNvPr id="2119" name="Line 539"/>
          <p:cNvSpPr>
            <a:spLocks noChangeShapeType="1"/>
          </p:cNvSpPr>
          <p:nvPr/>
        </p:nvSpPr>
        <p:spPr bwMode="auto">
          <a:xfrm flipH="1" flipV="1">
            <a:off x="2574798" y="4479160"/>
            <a:ext cx="39042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20" name="Rectangle 555"/>
          <p:cNvSpPr>
            <a:spLocks noChangeArrowheads="1"/>
          </p:cNvSpPr>
          <p:nvPr/>
        </p:nvSpPr>
        <p:spPr bwMode="auto">
          <a:xfrm>
            <a:off x="4639112" y="4428939"/>
            <a:ext cx="2522123" cy="704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2.375” (OD), 2.067” (ID) ASTM A53 Grade B (LCS) Sch. 40 with bottom cap, 0.154” wall thickness, perforated (0.050” wide mill slots) 125 to 800 ft.</a:t>
            </a:r>
          </a:p>
        </p:txBody>
      </p:sp>
      <p:sp>
        <p:nvSpPr>
          <p:cNvPr id="2127" name="Line 574"/>
          <p:cNvSpPr>
            <a:spLocks noChangeShapeType="1"/>
          </p:cNvSpPr>
          <p:nvPr/>
        </p:nvSpPr>
        <p:spPr bwMode="auto">
          <a:xfrm>
            <a:off x="3982601" y="1869259"/>
            <a:ext cx="563139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33" name="Rectangle 554" descr="Dashed vertical"/>
          <p:cNvSpPr>
            <a:spLocks noChangeArrowheads="1"/>
          </p:cNvSpPr>
          <p:nvPr/>
        </p:nvSpPr>
        <p:spPr bwMode="auto">
          <a:xfrm>
            <a:off x="3896995" y="3473001"/>
            <a:ext cx="45719" cy="2311712"/>
          </a:xfrm>
          <a:prstGeom prst="rect">
            <a:avLst/>
          </a:prstGeom>
          <a:pattFill prst="dashVert">
            <a:fgClr>
              <a:srgbClr val="000000">
                <a:alpha val="94901"/>
              </a:srgbClr>
            </a:fgClr>
            <a:bgClr>
              <a:schemeClr val="bg1">
                <a:lumMod val="85000"/>
                <a:alpha val="94901"/>
              </a:schemeClr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37" name="Rectangle 586"/>
          <p:cNvSpPr>
            <a:spLocks noChangeArrowheads="1"/>
          </p:cNvSpPr>
          <p:nvPr/>
        </p:nvSpPr>
        <p:spPr bwMode="auto">
          <a:xfrm>
            <a:off x="4610308" y="1765357"/>
            <a:ext cx="1964475" cy="20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Neat Cement Seal </a:t>
            </a:r>
          </a:p>
        </p:txBody>
      </p:sp>
      <p:sp>
        <p:nvSpPr>
          <p:cNvPr id="99" name="Rectangle 370" descr="Dashed vertical"/>
          <p:cNvSpPr>
            <a:spLocks noChangeArrowheads="1"/>
          </p:cNvSpPr>
          <p:nvPr/>
        </p:nvSpPr>
        <p:spPr bwMode="auto">
          <a:xfrm>
            <a:off x="3125716" y="6850161"/>
            <a:ext cx="693591" cy="301618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01" name="Rectangle 171"/>
          <p:cNvSpPr>
            <a:spLocks noChangeArrowheads="1"/>
          </p:cNvSpPr>
          <p:nvPr/>
        </p:nvSpPr>
        <p:spPr bwMode="auto">
          <a:xfrm>
            <a:off x="2226473" y="3948656"/>
            <a:ext cx="41280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125’</a:t>
            </a:r>
          </a:p>
        </p:txBody>
      </p:sp>
      <p:sp>
        <p:nvSpPr>
          <p:cNvPr id="102" name="Line 172"/>
          <p:cNvSpPr>
            <a:spLocks noChangeShapeType="1"/>
          </p:cNvSpPr>
          <p:nvPr/>
        </p:nvSpPr>
        <p:spPr bwMode="auto">
          <a:xfrm flipH="1">
            <a:off x="2620904" y="4045594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475694" y="8515271"/>
            <a:ext cx="6839712" cy="1082035"/>
            <a:chOff x="8672630" y="8513297"/>
            <a:chExt cx="6839712" cy="1082035"/>
          </a:xfrm>
        </p:grpSpPr>
        <p:sp>
          <p:nvSpPr>
            <p:cNvPr id="110" name="Line 181"/>
            <p:cNvSpPr>
              <a:spLocks noChangeShapeType="1"/>
            </p:cNvSpPr>
            <p:nvPr/>
          </p:nvSpPr>
          <p:spPr bwMode="auto">
            <a:xfrm>
              <a:off x="8672630" y="8623782"/>
              <a:ext cx="6839712" cy="15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Rectangle 219"/>
            <p:cNvSpPr>
              <a:spLocks noChangeArrowheads="1"/>
            </p:cNvSpPr>
            <p:nvPr/>
          </p:nvSpPr>
          <p:spPr bwMode="auto">
            <a:xfrm>
              <a:off x="11195105" y="8513297"/>
              <a:ext cx="3411538" cy="7216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/>
              <a:r>
                <a:rPr lang="en-US" sz="1600" b="1" dirty="0"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en-US" sz="1600" b="1" dirty="0">
                  <a:cs typeface="Times New Roman" panose="02020603050405020304" pitchFamily="18" charset="0"/>
                </a:rPr>
                <a:t>REPLACEMENT WELL DESIGN</a:t>
              </a:r>
            </a:p>
            <a:p>
              <a:pPr algn="ctr"/>
              <a:r>
                <a:rPr lang="en-US" sz="1200" b="1" dirty="0">
                  <a:cs typeface="Times New Roman" panose="02020603050405020304" pitchFamily="18" charset="0"/>
                </a:rPr>
                <a:t>TYPICAL 1000’ DESIGN - 20” CASING</a:t>
              </a:r>
            </a:p>
            <a:p>
              <a:pPr algn="ctr"/>
              <a:r>
                <a:rPr lang="en-US" sz="1400" b="1" dirty="0">
                  <a:cs typeface="Times New Roman" panose="02020603050405020304" pitchFamily="18" charset="0"/>
                </a:rPr>
                <a:t>ROOSEVELT IRRIGATION DISTRICT</a:t>
              </a:r>
            </a:p>
          </p:txBody>
        </p:sp>
        <p:sp>
          <p:nvSpPr>
            <p:cNvPr id="123" name="Rectangle 220"/>
            <p:cNvSpPr>
              <a:spLocks noChangeArrowheads="1"/>
            </p:cNvSpPr>
            <p:nvPr/>
          </p:nvSpPr>
          <p:spPr bwMode="auto">
            <a:xfrm>
              <a:off x="14636805" y="8888894"/>
              <a:ext cx="857250" cy="525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>
                <a:spcBef>
                  <a:spcPts val="0"/>
                </a:spcBef>
              </a:pPr>
              <a:r>
                <a:rPr lang="en-US" sz="1600" b="1" dirty="0">
                  <a:cs typeface="Times New Roman" panose="02020603050405020304" pitchFamily="18" charset="0"/>
                </a:rPr>
                <a:t>Figure</a:t>
              </a:r>
            </a:p>
            <a:p>
              <a:pPr algn="ctr">
                <a:spcBef>
                  <a:spcPts val="0"/>
                </a:spcBef>
              </a:pPr>
              <a:r>
                <a:rPr lang="en-US" sz="1600" b="1" dirty="0">
                  <a:cs typeface="Times New Roman" panose="02020603050405020304" pitchFamily="18" charset="0"/>
                </a:rPr>
                <a:t>1</a:t>
              </a:r>
            </a:p>
            <a:p>
              <a:pPr algn="ctr">
                <a:spcBef>
                  <a:spcPts val="0"/>
                </a:spcBef>
              </a:pPr>
              <a:br>
                <a:rPr lang="en-US" sz="1600" b="1" dirty="0">
                  <a:cs typeface="Times New Roman" panose="02020603050405020304" pitchFamily="18" charset="0"/>
                </a:rPr>
              </a:br>
              <a:endParaRPr lang="en-US" sz="1600" b="1" dirty="0"/>
            </a:p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endParaRPr lang="en-US" sz="1600" b="1" dirty="0"/>
            </a:p>
          </p:txBody>
        </p:sp>
        <p:sp>
          <p:nvSpPr>
            <p:cNvPr id="124" name="Text Box 228"/>
            <p:cNvSpPr txBox="1">
              <a:spLocks noChangeArrowheads="1"/>
            </p:cNvSpPr>
            <p:nvPr/>
          </p:nvSpPr>
          <p:spPr bwMode="auto">
            <a:xfrm>
              <a:off x="11212408" y="9340737"/>
              <a:ext cx="3392647" cy="171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 b="1" dirty="0"/>
                <a:t>Maricopa County, Arizona</a:t>
              </a:r>
            </a:p>
          </p:txBody>
        </p:sp>
        <p:sp>
          <p:nvSpPr>
            <p:cNvPr id="125" name="Line 229"/>
            <p:cNvSpPr>
              <a:spLocks noChangeShapeType="1"/>
            </p:cNvSpPr>
            <p:nvPr/>
          </p:nvSpPr>
          <p:spPr bwMode="auto">
            <a:xfrm>
              <a:off x="11188755" y="8623782"/>
              <a:ext cx="0" cy="962025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Line 230"/>
            <p:cNvSpPr>
              <a:spLocks noChangeShapeType="1"/>
            </p:cNvSpPr>
            <p:nvPr/>
          </p:nvSpPr>
          <p:spPr bwMode="auto">
            <a:xfrm>
              <a:off x="14605055" y="8634894"/>
              <a:ext cx="1588" cy="960438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" name="Rectangle 543"/>
          <p:cNvSpPr>
            <a:spLocks noChangeArrowheads="1"/>
          </p:cNvSpPr>
          <p:nvPr/>
        </p:nvSpPr>
        <p:spPr bwMode="auto">
          <a:xfrm>
            <a:off x="694063" y="1656178"/>
            <a:ext cx="1751681" cy="396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/>
          <a:p>
            <a:pPr algn="ctr">
              <a:lnSpc>
                <a:spcPct val="95000"/>
              </a:lnSpc>
            </a:pPr>
            <a:r>
              <a:rPr lang="en-US" sz="1000" dirty="0"/>
              <a:t>3.5” (OD), 3.026” (ID), ASTM A53 Grade B (LCS) Sch. 40 Gravel Feed Tube, 0.237” wall thickness, Open-ended on bottom, +1 to 105 ft</a:t>
            </a:r>
          </a:p>
          <a:p>
            <a:pPr algn="r">
              <a:lnSpc>
                <a:spcPct val="95000"/>
              </a:lnSpc>
            </a:pPr>
            <a:endParaRPr lang="en-US" sz="1000" dirty="0"/>
          </a:p>
        </p:txBody>
      </p:sp>
      <p:sp>
        <p:nvSpPr>
          <p:cNvPr id="109" name="Line 64"/>
          <p:cNvSpPr>
            <a:spLocks noChangeShapeType="1"/>
          </p:cNvSpPr>
          <p:nvPr/>
        </p:nvSpPr>
        <p:spPr bwMode="auto">
          <a:xfrm>
            <a:off x="4068816" y="1183958"/>
            <a:ext cx="224664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47" name="Rectangle 523"/>
          <p:cNvSpPr>
            <a:spLocks noChangeArrowheads="1"/>
          </p:cNvSpPr>
          <p:nvPr/>
        </p:nvSpPr>
        <p:spPr bwMode="auto">
          <a:xfrm>
            <a:off x="1750661" y="6897732"/>
            <a:ext cx="44864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995’</a:t>
            </a:r>
          </a:p>
        </p:txBody>
      </p:sp>
      <p:sp>
        <p:nvSpPr>
          <p:cNvPr id="148" name="Line 146"/>
          <p:cNvSpPr>
            <a:spLocks noChangeShapeType="1"/>
          </p:cNvSpPr>
          <p:nvPr/>
        </p:nvSpPr>
        <p:spPr bwMode="auto">
          <a:xfrm flipH="1" flipV="1">
            <a:off x="2182639" y="7011835"/>
            <a:ext cx="6400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51" name="Rectangle 428"/>
          <p:cNvSpPr>
            <a:spLocks noChangeArrowheads="1"/>
          </p:cNvSpPr>
          <p:nvPr/>
        </p:nvSpPr>
        <p:spPr bwMode="auto">
          <a:xfrm>
            <a:off x="4484213" y="6897732"/>
            <a:ext cx="2556616" cy="5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20” (OD) ASTM 139 Grade B (LCS) </a:t>
            </a:r>
          </a:p>
          <a:p>
            <a:r>
              <a:rPr lang="en-US" sz="1000" dirty="0"/>
              <a:t>Well Casing, 0.375” wall thickness with Bull Nosed bottom.</a:t>
            </a:r>
          </a:p>
          <a:p>
            <a:endParaRPr lang="en-US" sz="1000" dirty="0"/>
          </a:p>
          <a:p>
            <a:r>
              <a:rPr lang="en-US" sz="1100" dirty="0"/>
              <a:t>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E9C5DE-E240-4F9B-A6CB-CD5314CCBDD8}"/>
              </a:ext>
            </a:extLst>
          </p:cNvPr>
          <p:cNvSpPr txBox="1"/>
          <p:nvPr/>
        </p:nvSpPr>
        <p:spPr>
          <a:xfrm>
            <a:off x="488987" y="9314104"/>
            <a:ext cx="2493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August 2024              Project 24-0527</a:t>
            </a:r>
          </a:p>
        </p:txBody>
      </p:sp>
      <p:sp>
        <p:nvSpPr>
          <p:cNvPr id="88" name="Rectangle 171">
            <a:extLst>
              <a:ext uri="{FF2B5EF4-FFF2-40B4-BE49-F238E27FC236}">
                <a16:creationId xmlns:a16="http://schemas.microsoft.com/office/drawing/2014/main" id="{99C19A07-7B12-4647-A885-F5FC4F8DC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0052" y="3128123"/>
            <a:ext cx="41280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70’</a:t>
            </a:r>
          </a:p>
        </p:txBody>
      </p:sp>
      <p:sp>
        <p:nvSpPr>
          <p:cNvPr id="90" name="Line 172">
            <a:extLst>
              <a:ext uri="{FF2B5EF4-FFF2-40B4-BE49-F238E27FC236}">
                <a16:creationId xmlns:a16="http://schemas.microsoft.com/office/drawing/2014/main" id="{DCF9CC5B-EC3A-40E1-A835-766B70D8DB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40599" y="3219677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94" name="Line 172">
            <a:extLst>
              <a:ext uri="{FF2B5EF4-FFF2-40B4-BE49-F238E27FC236}">
                <a16:creationId xmlns:a16="http://schemas.microsoft.com/office/drawing/2014/main" id="{CC37DFCB-5B50-4B30-B709-646BC8D1DB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39274" y="3641297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04" name="Rectangle 171">
            <a:extLst>
              <a:ext uri="{FF2B5EF4-FFF2-40B4-BE49-F238E27FC236}">
                <a16:creationId xmlns:a16="http://schemas.microsoft.com/office/drawing/2014/main" id="{74F76FB4-4C88-4DED-8FC5-AFE6B8D8C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2722" y="3534413"/>
            <a:ext cx="41280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100’</a:t>
            </a:r>
          </a:p>
        </p:txBody>
      </p:sp>
      <p:sp>
        <p:nvSpPr>
          <p:cNvPr id="113" name="Freeform 544">
            <a:extLst>
              <a:ext uri="{FF2B5EF4-FFF2-40B4-BE49-F238E27FC236}">
                <a16:creationId xmlns:a16="http://schemas.microsoft.com/office/drawing/2014/main" id="{7E02BAF3-4DDF-496E-A688-72A1684858CB}"/>
              </a:ext>
            </a:extLst>
          </p:cNvPr>
          <p:cNvSpPr>
            <a:spLocks/>
          </p:cNvSpPr>
          <p:nvPr/>
        </p:nvSpPr>
        <p:spPr bwMode="auto">
          <a:xfrm flipH="1" flipV="1">
            <a:off x="2191457" y="3769091"/>
            <a:ext cx="671651" cy="0"/>
          </a:xfrm>
          <a:custGeom>
            <a:avLst/>
            <a:gdLst>
              <a:gd name="T0" fmla="*/ 0 w 566"/>
              <a:gd name="T1" fmla="*/ 2147483647 h 2"/>
              <a:gd name="T2" fmla="*/ 2147483647 w 566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6" h="2">
                <a:moveTo>
                  <a:pt x="0" y="2"/>
                </a:moveTo>
                <a:lnTo>
                  <a:pt x="566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Rectangle 39">
            <a:extLst>
              <a:ext uri="{FF2B5EF4-FFF2-40B4-BE49-F238E27FC236}">
                <a16:creationId xmlns:a16="http://schemas.microsoft.com/office/drawing/2014/main" id="{3FA3A481-49D1-492B-82BA-BDE48E52E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9922" y="7001061"/>
            <a:ext cx="702687" cy="132688"/>
          </a:xfrm>
          <a:custGeom>
            <a:avLst/>
            <a:gdLst>
              <a:gd name="connsiteX0" fmla="*/ 0 w 705274"/>
              <a:gd name="connsiteY0" fmla="*/ 0 h 7369175"/>
              <a:gd name="connsiteX1" fmla="*/ 705274 w 705274"/>
              <a:gd name="connsiteY1" fmla="*/ 0 h 7369175"/>
              <a:gd name="connsiteX2" fmla="*/ 705274 w 705274"/>
              <a:gd name="connsiteY2" fmla="*/ 7369175 h 7369175"/>
              <a:gd name="connsiteX3" fmla="*/ 0 w 705274"/>
              <a:gd name="connsiteY3" fmla="*/ 7369175 h 7369175"/>
              <a:gd name="connsiteX4" fmla="*/ 0 w 705274"/>
              <a:gd name="connsiteY4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2752 w 708026"/>
              <a:gd name="connsiteY3" fmla="*/ 7369175 h 7369175"/>
              <a:gd name="connsiteX4" fmla="*/ 0 w 708026"/>
              <a:gd name="connsiteY4" fmla="*/ 7344725 h 7369175"/>
              <a:gd name="connsiteX5" fmla="*/ 2752 w 708026"/>
              <a:gd name="connsiteY5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19050 w 708026"/>
              <a:gd name="connsiteY3" fmla="*/ 7367585 h 7369175"/>
              <a:gd name="connsiteX4" fmla="*/ 2752 w 708026"/>
              <a:gd name="connsiteY4" fmla="*/ 7369175 h 7369175"/>
              <a:gd name="connsiteX5" fmla="*/ 0 w 708026"/>
              <a:gd name="connsiteY5" fmla="*/ 7344725 h 7369175"/>
              <a:gd name="connsiteX6" fmla="*/ 2752 w 708026"/>
              <a:gd name="connsiteY6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685800 w 708026"/>
              <a:gd name="connsiteY3" fmla="*/ 7365680 h 7369175"/>
              <a:gd name="connsiteX4" fmla="*/ 19050 w 708026"/>
              <a:gd name="connsiteY4" fmla="*/ 7367585 h 7369175"/>
              <a:gd name="connsiteX5" fmla="*/ 2752 w 708026"/>
              <a:gd name="connsiteY5" fmla="*/ 7369175 h 7369175"/>
              <a:gd name="connsiteX6" fmla="*/ 0 w 708026"/>
              <a:gd name="connsiteY6" fmla="*/ 7344725 h 7369175"/>
              <a:gd name="connsiteX7" fmla="*/ 2752 w 708026"/>
              <a:gd name="connsiteY7" fmla="*/ 0 h 7369175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708026 w 708660"/>
              <a:gd name="connsiteY3" fmla="*/ 7369175 h 7369175"/>
              <a:gd name="connsiteX4" fmla="*/ 685800 w 708660"/>
              <a:gd name="connsiteY4" fmla="*/ 7365680 h 7369175"/>
              <a:gd name="connsiteX5" fmla="*/ 19050 w 708660"/>
              <a:gd name="connsiteY5" fmla="*/ 7367585 h 7369175"/>
              <a:gd name="connsiteX6" fmla="*/ 2752 w 708660"/>
              <a:gd name="connsiteY6" fmla="*/ 7369175 h 7369175"/>
              <a:gd name="connsiteX7" fmla="*/ 0 w 708660"/>
              <a:gd name="connsiteY7" fmla="*/ 7344725 h 7369175"/>
              <a:gd name="connsiteX8" fmla="*/ 2752 w 708660"/>
              <a:gd name="connsiteY8" fmla="*/ 0 h 7369175"/>
              <a:gd name="connsiteX0" fmla="*/ 2752 w 742567"/>
              <a:gd name="connsiteY0" fmla="*/ 0 h 7897906"/>
              <a:gd name="connsiteX1" fmla="*/ 708026 w 742567"/>
              <a:gd name="connsiteY1" fmla="*/ 0 h 7897906"/>
              <a:gd name="connsiteX2" fmla="*/ 708660 w 742567"/>
              <a:gd name="connsiteY2" fmla="*/ 7348535 h 7897906"/>
              <a:gd name="connsiteX3" fmla="*/ 685800 w 742567"/>
              <a:gd name="connsiteY3" fmla="*/ 7365680 h 7897906"/>
              <a:gd name="connsiteX4" fmla="*/ 19050 w 742567"/>
              <a:gd name="connsiteY4" fmla="*/ 7367585 h 7897906"/>
              <a:gd name="connsiteX5" fmla="*/ 2752 w 742567"/>
              <a:gd name="connsiteY5" fmla="*/ 7369175 h 7897906"/>
              <a:gd name="connsiteX6" fmla="*/ 0 w 742567"/>
              <a:gd name="connsiteY6" fmla="*/ 7344725 h 7897906"/>
              <a:gd name="connsiteX7" fmla="*/ 2752 w 742567"/>
              <a:gd name="connsiteY7" fmla="*/ 0 h 7897906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685800 w 708660"/>
              <a:gd name="connsiteY3" fmla="*/ 7365680 h 7369175"/>
              <a:gd name="connsiteX4" fmla="*/ 19050 w 708660"/>
              <a:gd name="connsiteY4" fmla="*/ 7367585 h 7369175"/>
              <a:gd name="connsiteX5" fmla="*/ 2752 w 708660"/>
              <a:gd name="connsiteY5" fmla="*/ 7369175 h 7369175"/>
              <a:gd name="connsiteX6" fmla="*/ 0 w 708660"/>
              <a:gd name="connsiteY6" fmla="*/ 7344725 h 7369175"/>
              <a:gd name="connsiteX7" fmla="*/ 2752 w 708660"/>
              <a:gd name="connsiteY7" fmla="*/ 0 h 736917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44725 h 7367585"/>
              <a:gd name="connsiteX6" fmla="*/ 2752 w 708660"/>
              <a:gd name="connsiteY6" fmla="*/ 0 h 7367585"/>
              <a:gd name="connsiteX0" fmla="*/ 87 w 705995"/>
              <a:gd name="connsiteY0" fmla="*/ 0 h 7367585"/>
              <a:gd name="connsiteX1" fmla="*/ 705361 w 705995"/>
              <a:gd name="connsiteY1" fmla="*/ 0 h 7367585"/>
              <a:gd name="connsiteX2" fmla="*/ 705995 w 705995"/>
              <a:gd name="connsiteY2" fmla="*/ 7348535 h 7367585"/>
              <a:gd name="connsiteX3" fmla="*/ 683135 w 705995"/>
              <a:gd name="connsiteY3" fmla="*/ 7365680 h 7367585"/>
              <a:gd name="connsiteX4" fmla="*/ 16385 w 705995"/>
              <a:gd name="connsiteY4" fmla="*/ 7367585 h 7367585"/>
              <a:gd name="connsiteX5" fmla="*/ 4955 w 705995"/>
              <a:gd name="connsiteY5" fmla="*/ 7340915 h 7367585"/>
              <a:gd name="connsiteX6" fmla="*/ 87 w 70599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39010 h 7367585"/>
              <a:gd name="connsiteX6" fmla="*/ 2752 w 708660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16367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25892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3520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2017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86 w 705994"/>
              <a:gd name="connsiteY0" fmla="*/ 0 h 7369490"/>
              <a:gd name="connsiteX1" fmla="*/ 705360 w 705994"/>
              <a:gd name="connsiteY1" fmla="*/ 0 h 7369490"/>
              <a:gd name="connsiteX2" fmla="*/ 705994 w 705994"/>
              <a:gd name="connsiteY2" fmla="*/ 7348535 h 7369490"/>
              <a:gd name="connsiteX3" fmla="*/ 683134 w 705994"/>
              <a:gd name="connsiteY3" fmla="*/ 7365680 h 7369490"/>
              <a:gd name="connsiteX4" fmla="*/ 20194 w 705994"/>
              <a:gd name="connsiteY4" fmla="*/ 7369490 h 7369490"/>
              <a:gd name="connsiteX5" fmla="*/ 4954 w 705994"/>
              <a:gd name="connsiteY5" fmla="*/ 7342820 h 7369490"/>
              <a:gd name="connsiteX6" fmla="*/ 86 w 705994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40915 h 7369490"/>
              <a:gd name="connsiteX6" fmla="*/ 847 w 706755"/>
              <a:gd name="connsiteY6" fmla="*/ 0 h 7369490"/>
              <a:gd name="connsiteX0" fmla="*/ 87 w 705995"/>
              <a:gd name="connsiteY0" fmla="*/ 0 h 7369490"/>
              <a:gd name="connsiteX1" fmla="*/ 705361 w 705995"/>
              <a:gd name="connsiteY1" fmla="*/ 0 h 7369490"/>
              <a:gd name="connsiteX2" fmla="*/ 705995 w 705995"/>
              <a:gd name="connsiteY2" fmla="*/ 7348535 h 7369490"/>
              <a:gd name="connsiteX3" fmla="*/ 683135 w 705995"/>
              <a:gd name="connsiteY3" fmla="*/ 7365680 h 7369490"/>
              <a:gd name="connsiteX4" fmla="*/ 20195 w 705995"/>
              <a:gd name="connsiteY4" fmla="*/ 7369490 h 7369490"/>
              <a:gd name="connsiteX5" fmla="*/ 4955 w 705995"/>
              <a:gd name="connsiteY5" fmla="*/ 7339010 h 7369490"/>
              <a:gd name="connsiteX6" fmla="*/ 87 w 705995"/>
              <a:gd name="connsiteY6" fmla="*/ 0 h 7369490"/>
              <a:gd name="connsiteX0" fmla="*/ 4657 w 710565"/>
              <a:gd name="connsiteY0" fmla="*/ 0 h 7369490"/>
              <a:gd name="connsiteX1" fmla="*/ 709931 w 710565"/>
              <a:gd name="connsiteY1" fmla="*/ 0 h 7369490"/>
              <a:gd name="connsiteX2" fmla="*/ 710565 w 710565"/>
              <a:gd name="connsiteY2" fmla="*/ 7348535 h 7369490"/>
              <a:gd name="connsiteX3" fmla="*/ 687705 w 710565"/>
              <a:gd name="connsiteY3" fmla="*/ 7365680 h 7369490"/>
              <a:gd name="connsiteX4" fmla="*/ 24765 w 710565"/>
              <a:gd name="connsiteY4" fmla="*/ 7369490 h 7369490"/>
              <a:gd name="connsiteX5" fmla="*/ 0 w 710565"/>
              <a:gd name="connsiteY5" fmla="*/ 7335200 h 7369490"/>
              <a:gd name="connsiteX6" fmla="*/ 4657 w 710565"/>
              <a:gd name="connsiteY6" fmla="*/ 0 h 7369490"/>
              <a:gd name="connsiteX0" fmla="*/ 118 w 706026"/>
              <a:gd name="connsiteY0" fmla="*/ 0 h 7369490"/>
              <a:gd name="connsiteX1" fmla="*/ 705392 w 706026"/>
              <a:gd name="connsiteY1" fmla="*/ 0 h 7369490"/>
              <a:gd name="connsiteX2" fmla="*/ 706026 w 706026"/>
              <a:gd name="connsiteY2" fmla="*/ 7348535 h 7369490"/>
              <a:gd name="connsiteX3" fmla="*/ 683166 w 706026"/>
              <a:gd name="connsiteY3" fmla="*/ 7365680 h 7369490"/>
              <a:gd name="connsiteX4" fmla="*/ 20226 w 706026"/>
              <a:gd name="connsiteY4" fmla="*/ 7369490 h 7369490"/>
              <a:gd name="connsiteX5" fmla="*/ 3081 w 706026"/>
              <a:gd name="connsiteY5" fmla="*/ 7333295 h 7369490"/>
              <a:gd name="connsiteX6" fmla="*/ 118 w 706026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1390 h 7369490"/>
              <a:gd name="connsiteX6" fmla="*/ 847 w 706755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31390 h 7369490"/>
              <a:gd name="connsiteX6" fmla="*/ 8467 w 714375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5200 h 7369490"/>
              <a:gd name="connsiteX6" fmla="*/ 847 w 706755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37105 h 7369490"/>
              <a:gd name="connsiteX6" fmla="*/ 6562 w 712470"/>
              <a:gd name="connsiteY6" fmla="*/ 0 h 7369490"/>
              <a:gd name="connsiteX0" fmla="*/ 183 w 706091"/>
              <a:gd name="connsiteY0" fmla="*/ 0 h 7369490"/>
              <a:gd name="connsiteX1" fmla="*/ 705457 w 706091"/>
              <a:gd name="connsiteY1" fmla="*/ 0 h 7369490"/>
              <a:gd name="connsiteX2" fmla="*/ 706091 w 706091"/>
              <a:gd name="connsiteY2" fmla="*/ 7348535 h 7369490"/>
              <a:gd name="connsiteX3" fmla="*/ 683231 w 706091"/>
              <a:gd name="connsiteY3" fmla="*/ 7365680 h 7369490"/>
              <a:gd name="connsiteX4" fmla="*/ 20291 w 706091"/>
              <a:gd name="connsiteY4" fmla="*/ 7369490 h 7369490"/>
              <a:gd name="connsiteX5" fmla="*/ 1241 w 706091"/>
              <a:gd name="connsiteY5" fmla="*/ 7337105 h 7369490"/>
              <a:gd name="connsiteX6" fmla="*/ 183 w 706091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40915 h 7369490"/>
              <a:gd name="connsiteX6" fmla="*/ 6562 w 712470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0915 h 7369490"/>
              <a:gd name="connsiteX6" fmla="*/ 2752 w 708660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42820 h 7369490"/>
              <a:gd name="connsiteX6" fmla="*/ 8467 w 714375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42820 h 7367585"/>
              <a:gd name="connsiteX6" fmla="*/ 2752 w 708660"/>
              <a:gd name="connsiteY6" fmla="*/ 0 h 7367585"/>
              <a:gd name="connsiteX0" fmla="*/ 8467 w 714375"/>
              <a:gd name="connsiteY0" fmla="*/ 0 h 7367585"/>
              <a:gd name="connsiteX1" fmla="*/ 713741 w 714375"/>
              <a:gd name="connsiteY1" fmla="*/ 0 h 7367585"/>
              <a:gd name="connsiteX2" fmla="*/ 714375 w 714375"/>
              <a:gd name="connsiteY2" fmla="*/ 7348535 h 7367585"/>
              <a:gd name="connsiteX3" fmla="*/ 691515 w 714375"/>
              <a:gd name="connsiteY3" fmla="*/ 7365680 h 7367585"/>
              <a:gd name="connsiteX4" fmla="*/ 22860 w 714375"/>
              <a:gd name="connsiteY4" fmla="*/ 7367585 h 7367585"/>
              <a:gd name="connsiteX5" fmla="*/ 0 w 714375"/>
              <a:gd name="connsiteY5" fmla="*/ 7344725 h 7367585"/>
              <a:gd name="connsiteX6" fmla="*/ 8467 w 714375"/>
              <a:gd name="connsiteY6" fmla="*/ 0 h 7367585"/>
              <a:gd name="connsiteX0" fmla="*/ 183 w 706091"/>
              <a:gd name="connsiteY0" fmla="*/ 0 h 7367585"/>
              <a:gd name="connsiteX1" fmla="*/ 705457 w 706091"/>
              <a:gd name="connsiteY1" fmla="*/ 0 h 7367585"/>
              <a:gd name="connsiteX2" fmla="*/ 706091 w 706091"/>
              <a:gd name="connsiteY2" fmla="*/ 7348535 h 7367585"/>
              <a:gd name="connsiteX3" fmla="*/ 683231 w 706091"/>
              <a:gd name="connsiteY3" fmla="*/ 7365680 h 7367585"/>
              <a:gd name="connsiteX4" fmla="*/ 14576 w 706091"/>
              <a:gd name="connsiteY4" fmla="*/ 7367585 h 7367585"/>
              <a:gd name="connsiteX5" fmla="*/ 1241 w 706091"/>
              <a:gd name="connsiteY5" fmla="*/ 7342820 h 7367585"/>
              <a:gd name="connsiteX6" fmla="*/ 183 w 706091"/>
              <a:gd name="connsiteY6" fmla="*/ 0 h 7367585"/>
              <a:gd name="connsiteX0" fmla="*/ 4657 w 710565"/>
              <a:gd name="connsiteY0" fmla="*/ 0 h 7367585"/>
              <a:gd name="connsiteX1" fmla="*/ 709931 w 710565"/>
              <a:gd name="connsiteY1" fmla="*/ 0 h 7367585"/>
              <a:gd name="connsiteX2" fmla="*/ 710565 w 710565"/>
              <a:gd name="connsiteY2" fmla="*/ 7348535 h 7367585"/>
              <a:gd name="connsiteX3" fmla="*/ 687705 w 710565"/>
              <a:gd name="connsiteY3" fmla="*/ 7365680 h 7367585"/>
              <a:gd name="connsiteX4" fmla="*/ 19050 w 710565"/>
              <a:gd name="connsiteY4" fmla="*/ 7367585 h 7367585"/>
              <a:gd name="connsiteX5" fmla="*/ 0 w 710565"/>
              <a:gd name="connsiteY5" fmla="*/ 7344725 h 7367585"/>
              <a:gd name="connsiteX6" fmla="*/ 4657 w 710565"/>
              <a:gd name="connsiteY6" fmla="*/ 0 h 7367585"/>
              <a:gd name="connsiteX0" fmla="*/ 118 w 706026"/>
              <a:gd name="connsiteY0" fmla="*/ 0 h 7367585"/>
              <a:gd name="connsiteX1" fmla="*/ 705392 w 706026"/>
              <a:gd name="connsiteY1" fmla="*/ 0 h 7367585"/>
              <a:gd name="connsiteX2" fmla="*/ 706026 w 706026"/>
              <a:gd name="connsiteY2" fmla="*/ 7348535 h 7367585"/>
              <a:gd name="connsiteX3" fmla="*/ 683166 w 706026"/>
              <a:gd name="connsiteY3" fmla="*/ 7365680 h 7367585"/>
              <a:gd name="connsiteX4" fmla="*/ 14511 w 706026"/>
              <a:gd name="connsiteY4" fmla="*/ 7367585 h 7367585"/>
              <a:gd name="connsiteX5" fmla="*/ 3081 w 706026"/>
              <a:gd name="connsiteY5" fmla="*/ 7344725 h 7367585"/>
              <a:gd name="connsiteX6" fmla="*/ 118 w 706026"/>
              <a:gd name="connsiteY6" fmla="*/ 0 h 7367585"/>
              <a:gd name="connsiteX0" fmla="*/ 6562 w 712470"/>
              <a:gd name="connsiteY0" fmla="*/ 0 h 7367585"/>
              <a:gd name="connsiteX1" fmla="*/ 711836 w 712470"/>
              <a:gd name="connsiteY1" fmla="*/ 0 h 7367585"/>
              <a:gd name="connsiteX2" fmla="*/ 712470 w 712470"/>
              <a:gd name="connsiteY2" fmla="*/ 7348535 h 7367585"/>
              <a:gd name="connsiteX3" fmla="*/ 689610 w 712470"/>
              <a:gd name="connsiteY3" fmla="*/ 7365680 h 7367585"/>
              <a:gd name="connsiteX4" fmla="*/ 20955 w 712470"/>
              <a:gd name="connsiteY4" fmla="*/ 7367585 h 7367585"/>
              <a:gd name="connsiteX5" fmla="*/ 0 w 712470"/>
              <a:gd name="connsiteY5" fmla="*/ 7344725 h 7367585"/>
              <a:gd name="connsiteX6" fmla="*/ 6562 w 712470"/>
              <a:gd name="connsiteY6" fmla="*/ 0 h 7367585"/>
              <a:gd name="connsiteX0" fmla="*/ 847 w 706755"/>
              <a:gd name="connsiteY0" fmla="*/ 0 h 7367585"/>
              <a:gd name="connsiteX1" fmla="*/ 706121 w 706755"/>
              <a:gd name="connsiteY1" fmla="*/ 0 h 7367585"/>
              <a:gd name="connsiteX2" fmla="*/ 706755 w 706755"/>
              <a:gd name="connsiteY2" fmla="*/ 7348535 h 7367585"/>
              <a:gd name="connsiteX3" fmla="*/ 683895 w 706755"/>
              <a:gd name="connsiteY3" fmla="*/ 7365680 h 7367585"/>
              <a:gd name="connsiteX4" fmla="*/ 15240 w 706755"/>
              <a:gd name="connsiteY4" fmla="*/ 7367585 h 7367585"/>
              <a:gd name="connsiteX5" fmla="*/ 0 w 706755"/>
              <a:gd name="connsiteY5" fmla="*/ 7344725 h 7367585"/>
              <a:gd name="connsiteX6" fmla="*/ 847 w 70675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50440 h 7367585"/>
              <a:gd name="connsiteX6" fmla="*/ 2752 w 708660"/>
              <a:gd name="connsiteY6" fmla="*/ 0 h 7367585"/>
              <a:gd name="connsiteX0" fmla="*/ 3677 w 709585"/>
              <a:gd name="connsiteY0" fmla="*/ 0 h 7367585"/>
              <a:gd name="connsiteX1" fmla="*/ 708951 w 709585"/>
              <a:gd name="connsiteY1" fmla="*/ 0 h 7367585"/>
              <a:gd name="connsiteX2" fmla="*/ 709585 w 709585"/>
              <a:gd name="connsiteY2" fmla="*/ 7348535 h 7367585"/>
              <a:gd name="connsiteX3" fmla="*/ 686725 w 709585"/>
              <a:gd name="connsiteY3" fmla="*/ 7365680 h 7367585"/>
              <a:gd name="connsiteX4" fmla="*/ 18070 w 709585"/>
              <a:gd name="connsiteY4" fmla="*/ 7367585 h 7367585"/>
              <a:gd name="connsiteX5" fmla="*/ 925 w 709585"/>
              <a:gd name="connsiteY5" fmla="*/ 7350440 h 7367585"/>
              <a:gd name="connsiteX6" fmla="*/ 3677 w 709585"/>
              <a:gd name="connsiteY6" fmla="*/ 0 h 7367585"/>
              <a:gd name="connsiteX0" fmla="*/ 6131 w 712039"/>
              <a:gd name="connsiteY0" fmla="*/ 0 h 7367585"/>
              <a:gd name="connsiteX1" fmla="*/ 711405 w 712039"/>
              <a:gd name="connsiteY1" fmla="*/ 0 h 7367585"/>
              <a:gd name="connsiteX2" fmla="*/ 712039 w 712039"/>
              <a:gd name="connsiteY2" fmla="*/ 7348535 h 7367585"/>
              <a:gd name="connsiteX3" fmla="*/ 689179 w 712039"/>
              <a:gd name="connsiteY3" fmla="*/ 7365680 h 7367585"/>
              <a:gd name="connsiteX4" fmla="*/ 20524 w 712039"/>
              <a:gd name="connsiteY4" fmla="*/ 7367585 h 7367585"/>
              <a:gd name="connsiteX5" fmla="*/ 3379 w 712039"/>
              <a:gd name="connsiteY5" fmla="*/ 7350440 h 7367585"/>
              <a:gd name="connsiteX6" fmla="*/ 6131 w 712039"/>
              <a:gd name="connsiteY6" fmla="*/ 0 h 7367585"/>
              <a:gd name="connsiteX0" fmla="*/ 2959 w 708867"/>
              <a:gd name="connsiteY0" fmla="*/ 0 h 7367585"/>
              <a:gd name="connsiteX1" fmla="*/ 708233 w 708867"/>
              <a:gd name="connsiteY1" fmla="*/ 0 h 7367585"/>
              <a:gd name="connsiteX2" fmla="*/ 708867 w 708867"/>
              <a:gd name="connsiteY2" fmla="*/ 7348535 h 7367585"/>
              <a:gd name="connsiteX3" fmla="*/ 686007 w 708867"/>
              <a:gd name="connsiteY3" fmla="*/ 7365680 h 7367585"/>
              <a:gd name="connsiteX4" fmla="*/ 17352 w 708867"/>
              <a:gd name="connsiteY4" fmla="*/ 7367585 h 7367585"/>
              <a:gd name="connsiteX5" fmla="*/ 207 w 708867"/>
              <a:gd name="connsiteY5" fmla="*/ 7350440 h 7367585"/>
              <a:gd name="connsiteX6" fmla="*/ 2959 w 708867"/>
              <a:gd name="connsiteY6" fmla="*/ 0 h 7367585"/>
              <a:gd name="connsiteX0" fmla="*/ 4792 w 710700"/>
              <a:gd name="connsiteY0" fmla="*/ 0 h 7367585"/>
              <a:gd name="connsiteX1" fmla="*/ 710066 w 710700"/>
              <a:gd name="connsiteY1" fmla="*/ 0 h 7367585"/>
              <a:gd name="connsiteX2" fmla="*/ 710700 w 710700"/>
              <a:gd name="connsiteY2" fmla="*/ 7348535 h 7367585"/>
              <a:gd name="connsiteX3" fmla="*/ 687840 w 710700"/>
              <a:gd name="connsiteY3" fmla="*/ 7365680 h 7367585"/>
              <a:gd name="connsiteX4" fmla="*/ 19185 w 710700"/>
              <a:gd name="connsiteY4" fmla="*/ 7367585 h 7367585"/>
              <a:gd name="connsiteX5" fmla="*/ 135 w 710700"/>
              <a:gd name="connsiteY5" fmla="*/ 7350440 h 7367585"/>
              <a:gd name="connsiteX6" fmla="*/ 4792 w 710700"/>
              <a:gd name="connsiteY6" fmla="*/ 0 h 7367585"/>
              <a:gd name="connsiteX0" fmla="*/ 365 w 706273"/>
              <a:gd name="connsiteY0" fmla="*/ 0 h 7367585"/>
              <a:gd name="connsiteX1" fmla="*/ 705639 w 706273"/>
              <a:gd name="connsiteY1" fmla="*/ 0 h 7367585"/>
              <a:gd name="connsiteX2" fmla="*/ 706273 w 706273"/>
              <a:gd name="connsiteY2" fmla="*/ 7348535 h 7367585"/>
              <a:gd name="connsiteX3" fmla="*/ 683413 w 706273"/>
              <a:gd name="connsiteY3" fmla="*/ 7365680 h 7367585"/>
              <a:gd name="connsiteX4" fmla="*/ 14758 w 706273"/>
              <a:gd name="connsiteY4" fmla="*/ 7367585 h 7367585"/>
              <a:gd name="connsiteX5" fmla="*/ 1423 w 706273"/>
              <a:gd name="connsiteY5" fmla="*/ 7346630 h 7367585"/>
              <a:gd name="connsiteX6" fmla="*/ 365 w 706273"/>
              <a:gd name="connsiteY6" fmla="*/ 0 h 7367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6273" h="7367585">
                <a:moveTo>
                  <a:pt x="365" y="0"/>
                </a:moveTo>
                <a:lnTo>
                  <a:pt x="705639" y="0"/>
                </a:lnTo>
                <a:cubicBezTo>
                  <a:pt x="705850" y="2449512"/>
                  <a:pt x="706062" y="4899023"/>
                  <a:pt x="706273" y="7348535"/>
                </a:cubicBezTo>
                <a:lnTo>
                  <a:pt x="683413" y="7365680"/>
                </a:lnTo>
                <a:lnTo>
                  <a:pt x="14758" y="7367585"/>
                </a:lnTo>
                <a:lnTo>
                  <a:pt x="1423" y="7346630"/>
                </a:lnTo>
                <a:cubicBezTo>
                  <a:pt x="435" y="4894578"/>
                  <a:pt x="-552" y="2448242"/>
                  <a:pt x="36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innerShdw blurRad="63500" dist="50800" dir="10800000">
              <a:prstClr val="black">
                <a:alpha val="26000"/>
              </a:prstClr>
            </a:innerShdw>
          </a:effectLst>
        </p:spPr>
        <p:txBody>
          <a:bodyPr lIns="99269" tIns="49635" rIns="99269" bIns="49635"/>
          <a:lstStyle/>
          <a:p>
            <a:r>
              <a:rPr lang="en-US" dirty="0"/>
              <a:t>   </a:t>
            </a:r>
          </a:p>
        </p:txBody>
      </p:sp>
      <p:pic>
        <p:nvPicPr>
          <p:cNvPr id="136" name="Picture 135">
            <a:extLst>
              <a:ext uri="{FF2B5EF4-FFF2-40B4-BE49-F238E27FC236}">
                <a16:creationId xmlns:a16="http://schemas.microsoft.com/office/drawing/2014/main" id="{08625BA0-D704-4235-AAE0-B1A3E1987A0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5488" y="8787404"/>
            <a:ext cx="2286005" cy="388905"/>
          </a:xfrm>
          <a:prstGeom prst="rect">
            <a:avLst/>
          </a:prstGeom>
        </p:spPr>
      </p:pic>
      <p:sp>
        <p:nvSpPr>
          <p:cNvPr id="161" name="Freeform 544">
            <a:extLst>
              <a:ext uri="{FF2B5EF4-FFF2-40B4-BE49-F238E27FC236}">
                <a16:creationId xmlns:a16="http://schemas.microsoft.com/office/drawing/2014/main" id="{47CC6D01-A07F-40B1-AE90-996BE68682AC}"/>
              </a:ext>
            </a:extLst>
          </p:cNvPr>
          <p:cNvSpPr>
            <a:spLocks/>
          </p:cNvSpPr>
          <p:nvPr/>
        </p:nvSpPr>
        <p:spPr bwMode="auto">
          <a:xfrm flipH="1" flipV="1">
            <a:off x="2186477" y="3346453"/>
            <a:ext cx="671651" cy="0"/>
          </a:xfrm>
          <a:custGeom>
            <a:avLst/>
            <a:gdLst>
              <a:gd name="T0" fmla="*/ 0 w 566"/>
              <a:gd name="T1" fmla="*/ 2147483647 h 2"/>
              <a:gd name="T2" fmla="*/ 2147483647 w 566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6" h="2">
                <a:moveTo>
                  <a:pt x="0" y="2"/>
                </a:moveTo>
                <a:lnTo>
                  <a:pt x="566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Rectangle 171">
            <a:extLst>
              <a:ext uri="{FF2B5EF4-FFF2-40B4-BE49-F238E27FC236}">
                <a16:creationId xmlns:a16="http://schemas.microsoft.com/office/drawing/2014/main" id="{740FCE47-AFBF-4E4C-B303-82714F4FF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566" y="3659013"/>
            <a:ext cx="41280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105’</a:t>
            </a:r>
          </a:p>
        </p:txBody>
      </p:sp>
      <p:sp>
        <p:nvSpPr>
          <p:cNvPr id="144" name="Line 539"/>
          <p:cNvSpPr>
            <a:spLocks noChangeShapeType="1"/>
          </p:cNvSpPr>
          <p:nvPr/>
        </p:nvSpPr>
        <p:spPr bwMode="auto">
          <a:xfrm>
            <a:off x="3926583" y="4703966"/>
            <a:ext cx="636696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6" name="Rectangle 39">
            <a:extLst>
              <a:ext uri="{FF2B5EF4-FFF2-40B4-BE49-F238E27FC236}">
                <a16:creationId xmlns:a16="http://schemas.microsoft.com/office/drawing/2014/main" id="{45B2B6F5-E2DD-2F6E-643E-3DAF15BE6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4236" y="6372809"/>
            <a:ext cx="706641" cy="229665"/>
          </a:xfrm>
          <a:custGeom>
            <a:avLst/>
            <a:gdLst>
              <a:gd name="connsiteX0" fmla="*/ 0 w 705274"/>
              <a:gd name="connsiteY0" fmla="*/ 0 h 7369175"/>
              <a:gd name="connsiteX1" fmla="*/ 705274 w 705274"/>
              <a:gd name="connsiteY1" fmla="*/ 0 h 7369175"/>
              <a:gd name="connsiteX2" fmla="*/ 705274 w 705274"/>
              <a:gd name="connsiteY2" fmla="*/ 7369175 h 7369175"/>
              <a:gd name="connsiteX3" fmla="*/ 0 w 705274"/>
              <a:gd name="connsiteY3" fmla="*/ 7369175 h 7369175"/>
              <a:gd name="connsiteX4" fmla="*/ 0 w 705274"/>
              <a:gd name="connsiteY4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2752 w 708026"/>
              <a:gd name="connsiteY3" fmla="*/ 7369175 h 7369175"/>
              <a:gd name="connsiteX4" fmla="*/ 0 w 708026"/>
              <a:gd name="connsiteY4" fmla="*/ 7344725 h 7369175"/>
              <a:gd name="connsiteX5" fmla="*/ 2752 w 708026"/>
              <a:gd name="connsiteY5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19050 w 708026"/>
              <a:gd name="connsiteY3" fmla="*/ 7367585 h 7369175"/>
              <a:gd name="connsiteX4" fmla="*/ 2752 w 708026"/>
              <a:gd name="connsiteY4" fmla="*/ 7369175 h 7369175"/>
              <a:gd name="connsiteX5" fmla="*/ 0 w 708026"/>
              <a:gd name="connsiteY5" fmla="*/ 7344725 h 7369175"/>
              <a:gd name="connsiteX6" fmla="*/ 2752 w 708026"/>
              <a:gd name="connsiteY6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685800 w 708026"/>
              <a:gd name="connsiteY3" fmla="*/ 7365680 h 7369175"/>
              <a:gd name="connsiteX4" fmla="*/ 19050 w 708026"/>
              <a:gd name="connsiteY4" fmla="*/ 7367585 h 7369175"/>
              <a:gd name="connsiteX5" fmla="*/ 2752 w 708026"/>
              <a:gd name="connsiteY5" fmla="*/ 7369175 h 7369175"/>
              <a:gd name="connsiteX6" fmla="*/ 0 w 708026"/>
              <a:gd name="connsiteY6" fmla="*/ 7344725 h 7369175"/>
              <a:gd name="connsiteX7" fmla="*/ 2752 w 708026"/>
              <a:gd name="connsiteY7" fmla="*/ 0 h 7369175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708026 w 708660"/>
              <a:gd name="connsiteY3" fmla="*/ 7369175 h 7369175"/>
              <a:gd name="connsiteX4" fmla="*/ 685800 w 708660"/>
              <a:gd name="connsiteY4" fmla="*/ 7365680 h 7369175"/>
              <a:gd name="connsiteX5" fmla="*/ 19050 w 708660"/>
              <a:gd name="connsiteY5" fmla="*/ 7367585 h 7369175"/>
              <a:gd name="connsiteX6" fmla="*/ 2752 w 708660"/>
              <a:gd name="connsiteY6" fmla="*/ 7369175 h 7369175"/>
              <a:gd name="connsiteX7" fmla="*/ 0 w 708660"/>
              <a:gd name="connsiteY7" fmla="*/ 7344725 h 7369175"/>
              <a:gd name="connsiteX8" fmla="*/ 2752 w 708660"/>
              <a:gd name="connsiteY8" fmla="*/ 0 h 7369175"/>
              <a:gd name="connsiteX0" fmla="*/ 2752 w 742567"/>
              <a:gd name="connsiteY0" fmla="*/ 0 h 7897906"/>
              <a:gd name="connsiteX1" fmla="*/ 708026 w 742567"/>
              <a:gd name="connsiteY1" fmla="*/ 0 h 7897906"/>
              <a:gd name="connsiteX2" fmla="*/ 708660 w 742567"/>
              <a:gd name="connsiteY2" fmla="*/ 7348535 h 7897906"/>
              <a:gd name="connsiteX3" fmla="*/ 685800 w 742567"/>
              <a:gd name="connsiteY3" fmla="*/ 7365680 h 7897906"/>
              <a:gd name="connsiteX4" fmla="*/ 19050 w 742567"/>
              <a:gd name="connsiteY4" fmla="*/ 7367585 h 7897906"/>
              <a:gd name="connsiteX5" fmla="*/ 2752 w 742567"/>
              <a:gd name="connsiteY5" fmla="*/ 7369175 h 7897906"/>
              <a:gd name="connsiteX6" fmla="*/ 0 w 742567"/>
              <a:gd name="connsiteY6" fmla="*/ 7344725 h 7897906"/>
              <a:gd name="connsiteX7" fmla="*/ 2752 w 742567"/>
              <a:gd name="connsiteY7" fmla="*/ 0 h 7897906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685800 w 708660"/>
              <a:gd name="connsiteY3" fmla="*/ 7365680 h 7369175"/>
              <a:gd name="connsiteX4" fmla="*/ 19050 w 708660"/>
              <a:gd name="connsiteY4" fmla="*/ 7367585 h 7369175"/>
              <a:gd name="connsiteX5" fmla="*/ 2752 w 708660"/>
              <a:gd name="connsiteY5" fmla="*/ 7369175 h 7369175"/>
              <a:gd name="connsiteX6" fmla="*/ 0 w 708660"/>
              <a:gd name="connsiteY6" fmla="*/ 7344725 h 7369175"/>
              <a:gd name="connsiteX7" fmla="*/ 2752 w 708660"/>
              <a:gd name="connsiteY7" fmla="*/ 0 h 736917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44725 h 7367585"/>
              <a:gd name="connsiteX6" fmla="*/ 2752 w 708660"/>
              <a:gd name="connsiteY6" fmla="*/ 0 h 7367585"/>
              <a:gd name="connsiteX0" fmla="*/ 87 w 705995"/>
              <a:gd name="connsiteY0" fmla="*/ 0 h 7367585"/>
              <a:gd name="connsiteX1" fmla="*/ 705361 w 705995"/>
              <a:gd name="connsiteY1" fmla="*/ 0 h 7367585"/>
              <a:gd name="connsiteX2" fmla="*/ 705995 w 705995"/>
              <a:gd name="connsiteY2" fmla="*/ 7348535 h 7367585"/>
              <a:gd name="connsiteX3" fmla="*/ 683135 w 705995"/>
              <a:gd name="connsiteY3" fmla="*/ 7365680 h 7367585"/>
              <a:gd name="connsiteX4" fmla="*/ 16385 w 705995"/>
              <a:gd name="connsiteY4" fmla="*/ 7367585 h 7367585"/>
              <a:gd name="connsiteX5" fmla="*/ 4955 w 705995"/>
              <a:gd name="connsiteY5" fmla="*/ 7340915 h 7367585"/>
              <a:gd name="connsiteX6" fmla="*/ 87 w 70599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39010 h 7367585"/>
              <a:gd name="connsiteX6" fmla="*/ 2752 w 708660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16367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25892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3520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2017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86 w 705994"/>
              <a:gd name="connsiteY0" fmla="*/ 0 h 7369490"/>
              <a:gd name="connsiteX1" fmla="*/ 705360 w 705994"/>
              <a:gd name="connsiteY1" fmla="*/ 0 h 7369490"/>
              <a:gd name="connsiteX2" fmla="*/ 705994 w 705994"/>
              <a:gd name="connsiteY2" fmla="*/ 7348535 h 7369490"/>
              <a:gd name="connsiteX3" fmla="*/ 683134 w 705994"/>
              <a:gd name="connsiteY3" fmla="*/ 7365680 h 7369490"/>
              <a:gd name="connsiteX4" fmla="*/ 20194 w 705994"/>
              <a:gd name="connsiteY4" fmla="*/ 7369490 h 7369490"/>
              <a:gd name="connsiteX5" fmla="*/ 4954 w 705994"/>
              <a:gd name="connsiteY5" fmla="*/ 7342820 h 7369490"/>
              <a:gd name="connsiteX6" fmla="*/ 86 w 705994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40915 h 7369490"/>
              <a:gd name="connsiteX6" fmla="*/ 847 w 706755"/>
              <a:gd name="connsiteY6" fmla="*/ 0 h 7369490"/>
              <a:gd name="connsiteX0" fmla="*/ 87 w 705995"/>
              <a:gd name="connsiteY0" fmla="*/ 0 h 7369490"/>
              <a:gd name="connsiteX1" fmla="*/ 705361 w 705995"/>
              <a:gd name="connsiteY1" fmla="*/ 0 h 7369490"/>
              <a:gd name="connsiteX2" fmla="*/ 705995 w 705995"/>
              <a:gd name="connsiteY2" fmla="*/ 7348535 h 7369490"/>
              <a:gd name="connsiteX3" fmla="*/ 683135 w 705995"/>
              <a:gd name="connsiteY3" fmla="*/ 7365680 h 7369490"/>
              <a:gd name="connsiteX4" fmla="*/ 20195 w 705995"/>
              <a:gd name="connsiteY4" fmla="*/ 7369490 h 7369490"/>
              <a:gd name="connsiteX5" fmla="*/ 4955 w 705995"/>
              <a:gd name="connsiteY5" fmla="*/ 7339010 h 7369490"/>
              <a:gd name="connsiteX6" fmla="*/ 87 w 705995"/>
              <a:gd name="connsiteY6" fmla="*/ 0 h 7369490"/>
              <a:gd name="connsiteX0" fmla="*/ 4657 w 710565"/>
              <a:gd name="connsiteY0" fmla="*/ 0 h 7369490"/>
              <a:gd name="connsiteX1" fmla="*/ 709931 w 710565"/>
              <a:gd name="connsiteY1" fmla="*/ 0 h 7369490"/>
              <a:gd name="connsiteX2" fmla="*/ 710565 w 710565"/>
              <a:gd name="connsiteY2" fmla="*/ 7348535 h 7369490"/>
              <a:gd name="connsiteX3" fmla="*/ 687705 w 710565"/>
              <a:gd name="connsiteY3" fmla="*/ 7365680 h 7369490"/>
              <a:gd name="connsiteX4" fmla="*/ 24765 w 710565"/>
              <a:gd name="connsiteY4" fmla="*/ 7369490 h 7369490"/>
              <a:gd name="connsiteX5" fmla="*/ 0 w 710565"/>
              <a:gd name="connsiteY5" fmla="*/ 7335200 h 7369490"/>
              <a:gd name="connsiteX6" fmla="*/ 4657 w 710565"/>
              <a:gd name="connsiteY6" fmla="*/ 0 h 7369490"/>
              <a:gd name="connsiteX0" fmla="*/ 118 w 706026"/>
              <a:gd name="connsiteY0" fmla="*/ 0 h 7369490"/>
              <a:gd name="connsiteX1" fmla="*/ 705392 w 706026"/>
              <a:gd name="connsiteY1" fmla="*/ 0 h 7369490"/>
              <a:gd name="connsiteX2" fmla="*/ 706026 w 706026"/>
              <a:gd name="connsiteY2" fmla="*/ 7348535 h 7369490"/>
              <a:gd name="connsiteX3" fmla="*/ 683166 w 706026"/>
              <a:gd name="connsiteY3" fmla="*/ 7365680 h 7369490"/>
              <a:gd name="connsiteX4" fmla="*/ 20226 w 706026"/>
              <a:gd name="connsiteY4" fmla="*/ 7369490 h 7369490"/>
              <a:gd name="connsiteX5" fmla="*/ 3081 w 706026"/>
              <a:gd name="connsiteY5" fmla="*/ 7333295 h 7369490"/>
              <a:gd name="connsiteX6" fmla="*/ 118 w 706026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1390 h 7369490"/>
              <a:gd name="connsiteX6" fmla="*/ 847 w 706755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31390 h 7369490"/>
              <a:gd name="connsiteX6" fmla="*/ 8467 w 714375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5200 h 7369490"/>
              <a:gd name="connsiteX6" fmla="*/ 847 w 706755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37105 h 7369490"/>
              <a:gd name="connsiteX6" fmla="*/ 6562 w 712470"/>
              <a:gd name="connsiteY6" fmla="*/ 0 h 7369490"/>
              <a:gd name="connsiteX0" fmla="*/ 183 w 706091"/>
              <a:gd name="connsiteY0" fmla="*/ 0 h 7369490"/>
              <a:gd name="connsiteX1" fmla="*/ 705457 w 706091"/>
              <a:gd name="connsiteY1" fmla="*/ 0 h 7369490"/>
              <a:gd name="connsiteX2" fmla="*/ 706091 w 706091"/>
              <a:gd name="connsiteY2" fmla="*/ 7348535 h 7369490"/>
              <a:gd name="connsiteX3" fmla="*/ 683231 w 706091"/>
              <a:gd name="connsiteY3" fmla="*/ 7365680 h 7369490"/>
              <a:gd name="connsiteX4" fmla="*/ 20291 w 706091"/>
              <a:gd name="connsiteY4" fmla="*/ 7369490 h 7369490"/>
              <a:gd name="connsiteX5" fmla="*/ 1241 w 706091"/>
              <a:gd name="connsiteY5" fmla="*/ 7337105 h 7369490"/>
              <a:gd name="connsiteX6" fmla="*/ 183 w 706091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40915 h 7369490"/>
              <a:gd name="connsiteX6" fmla="*/ 6562 w 712470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0915 h 7369490"/>
              <a:gd name="connsiteX6" fmla="*/ 2752 w 708660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42820 h 7369490"/>
              <a:gd name="connsiteX6" fmla="*/ 8467 w 714375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42820 h 7367585"/>
              <a:gd name="connsiteX6" fmla="*/ 2752 w 708660"/>
              <a:gd name="connsiteY6" fmla="*/ 0 h 7367585"/>
              <a:gd name="connsiteX0" fmla="*/ 8467 w 714375"/>
              <a:gd name="connsiteY0" fmla="*/ 0 h 7367585"/>
              <a:gd name="connsiteX1" fmla="*/ 713741 w 714375"/>
              <a:gd name="connsiteY1" fmla="*/ 0 h 7367585"/>
              <a:gd name="connsiteX2" fmla="*/ 714375 w 714375"/>
              <a:gd name="connsiteY2" fmla="*/ 7348535 h 7367585"/>
              <a:gd name="connsiteX3" fmla="*/ 691515 w 714375"/>
              <a:gd name="connsiteY3" fmla="*/ 7365680 h 7367585"/>
              <a:gd name="connsiteX4" fmla="*/ 22860 w 714375"/>
              <a:gd name="connsiteY4" fmla="*/ 7367585 h 7367585"/>
              <a:gd name="connsiteX5" fmla="*/ 0 w 714375"/>
              <a:gd name="connsiteY5" fmla="*/ 7344725 h 7367585"/>
              <a:gd name="connsiteX6" fmla="*/ 8467 w 714375"/>
              <a:gd name="connsiteY6" fmla="*/ 0 h 7367585"/>
              <a:gd name="connsiteX0" fmla="*/ 183 w 706091"/>
              <a:gd name="connsiteY0" fmla="*/ 0 h 7367585"/>
              <a:gd name="connsiteX1" fmla="*/ 705457 w 706091"/>
              <a:gd name="connsiteY1" fmla="*/ 0 h 7367585"/>
              <a:gd name="connsiteX2" fmla="*/ 706091 w 706091"/>
              <a:gd name="connsiteY2" fmla="*/ 7348535 h 7367585"/>
              <a:gd name="connsiteX3" fmla="*/ 683231 w 706091"/>
              <a:gd name="connsiteY3" fmla="*/ 7365680 h 7367585"/>
              <a:gd name="connsiteX4" fmla="*/ 14576 w 706091"/>
              <a:gd name="connsiteY4" fmla="*/ 7367585 h 7367585"/>
              <a:gd name="connsiteX5" fmla="*/ 1241 w 706091"/>
              <a:gd name="connsiteY5" fmla="*/ 7342820 h 7367585"/>
              <a:gd name="connsiteX6" fmla="*/ 183 w 706091"/>
              <a:gd name="connsiteY6" fmla="*/ 0 h 7367585"/>
              <a:gd name="connsiteX0" fmla="*/ 4657 w 710565"/>
              <a:gd name="connsiteY0" fmla="*/ 0 h 7367585"/>
              <a:gd name="connsiteX1" fmla="*/ 709931 w 710565"/>
              <a:gd name="connsiteY1" fmla="*/ 0 h 7367585"/>
              <a:gd name="connsiteX2" fmla="*/ 710565 w 710565"/>
              <a:gd name="connsiteY2" fmla="*/ 7348535 h 7367585"/>
              <a:gd name="connsiteX3" fmla="*/ 687705 w 710565"/>
              <a:gd name="connsiteY3" fmla="*/ 7365680 h 7367585"/>
              <a:gd name="connsiteX4" fmla="*/ 19050 w 710565"/>
              <a:gd name="connsiteY4" fmla="*/ 7367585 h 7367585"/>
              <a:gd name="connsiteX5" fmla="*/ 0 w 710565"/>
              <a:gd name="connsiteY5" fmla="*/ 7344725 h 7367585"/>
              <a:gd name="connsiteX6" fmla="*/ 4657 w 710565"/>
              <a:gd name="connsiteY6" fmla="*/ 0 h 7367585"/>
              <a:gd name="connsiteX0" fmla="*/ 118 w 706026"/>
              <a:gd name="connsiteY0" fmla="*/ 0 h 7367585"/>
              <a:gd name="connsiteX1" fmla="*/ 705392 w 706026"/>
              <a:gd name="connsiteY1" fmla="*/ 0 h 7367585"/>
              <a:gd name="connsiteX2" fmla="*/ 706026 w 706026"/>
              <a:gd name="connsiteY2" fmla="*/ 7348535 h 7367585"/>
              <a:gd name="connsiteX3" fmla="*/ 683166 w 706026"/>
              <a:gd name="connsiteY3" fmla="*/ 7365680 h 7367585"/>
              <a:gd name="connsiteX4" fmla="*/ 14511 w 706026"/>
              <a:gd name="connsiteY4" fmla="*/ 7367585 h 7367585"/>
              <a:gd name="connsiteX5" fmla="*/ 3081 w 706026"/>
              <a:gd name="connsiteY5" fmla="*/ 7344725 h 7367585"/>
              <a:gd name="connsiteX6" fmla="*/ 118 w 706026"/>
              <a:gd name="connsiteY6" fmla="*/ 0 h 7367585"/>
              <a:gd name="connsiteX0" fmla="*/ 6562 w 712470"/>
              <a:gd name="connsiteY0" fmla="*/ 0 h 7367585"/>
              <a:gd name="connsiteX1" fmla="*/ 711836 w 712470"/>
              <a:gd name="connsiteY1" fmla="*/ 0 h 7367585"/>
              <a:gd name="connsiteX2" fmla="*/ 712470 w 712470"/>
              <a:gd name="connsiteY2" fmla="*/ 7348535 h 7367585"/>
              <a:gd name="connsiteX3" fmla="*/ 689610 w 712470"/>
              <a:gd name="connsiteY3" fmla="*/ 7365680 h 7367585"/>
              <a:gd name="connsiteX4" fmla="*/ 20955 w 712470"/>
              <a:gd name="connsiteY4" fmla="*/ 7367585 h 7367585"/>
              <a:gd name="connsiteX5" fmla="*/ 0 w 712470"/>
              <a:gd name="connsiteY5" fmla="*/ 7344725 h 7367585"/>
              <a:gd name="connsiteX6" fmla="*/ 6562 w 712470"/>
              <a:gd name="connsiteY6" fmla="*/ 0 h 7367585"/>
              <a:gd name="connsiteX0" fmla="*/ 847 w 706755"/>
              <a:gd name="connsiteY0" fmla="*/ 0 h 7367585"/>
              <a:gd name="connsiteX1" fmla="*/ 706121 w 706755"/>
              <a:gd name="connsiteY1" fmla="*/ 0 h 7367585"/>
              <a:gd name="connsiteX2" fmla="*/ 706755 w 706755"/>
              <a:gd name="connsiteY2" fmla="*/ 7348535 h 7367585"/>
              <a:gd name="connsiteX3" fmla="*/ 683895 w 706755"/>
              <a:gd name="connsiteY3" fmla="*/ 7365680 h 7367585"/>
              <a:gd name="connsiteX4" fmla="*/ 15240 w 706755"/>
              <a:gd name="connsiteY4" fmla="*/ 7367585 h 7367585"/>
              <a:gd name="connsiteX5" fmla="*/ 0 w 706755"/>
              <a:gd name="connsiteY5" fmla="*/ 7344725 h 7367585"/>
              <a:gd name="connsiteX6" fmla="*/ 847 w 70675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50440 h 7367585"/>
              <a:gd name="connsiteX6" fmla="*/ 2752 w 708660"/>
              <a:gd name="connsiteY6" fmla="*/ 0 h 7367585"/>
              <a:gd name="connsiteX0" fmla="*/ 3677 w 709585"/>
              <a:gd name="connsiteY0" fmla="*/ 0 h 7367585"/>
              <a:gd name="connsiteX1" fmla="*/ 708951 w 709585"/>
              <a:gd name="connsiteY1" fmla="*/ 0 h 7367585"/>
              <a:gd name="connsiteX2" fmla="*/ 709585 w 709585"/>
              <a:gd name="connsiteY2" fmla="*/ 7348535 h 7367585"/>
              <a:gd name="connsiteX3" fmla="*/ 686725 w 709585"/>
              <a:gd name="connsiteY3" fmla="*/ 7365680 h 7367585"/>
              <a:gd name="connsiteX4" fmla="*/ 18070 w 709585"/>
              <a:gd name="connsiteY4" fmla="*/ 7367585 h 7367585"/>
              <a:gd name="connsiteX5" fmla="*/ 925 w 709585"/>
              <a:gd name="connsiteY5" fmla="*/ 7350440 h 7367585"/>
              <a:gd name="connsiteX6" fmla="*/ 3677 w 709585"/>
              <a:gd name="connsiteY6" fmla="*/ 0 h 7367585"/>
              <a:gd name="connsiteX0" fmla="*/ 6131 w 712039"/>
              <a:gd name="connsiteY0" fmla="*/ 0 h 7367585"/>
              <a:gd name="connsiteX1" fmla="*/ 711405 w 712039"/>
              <a:gd name="connsiteY1" fmla="*/ 0 h 7367585"/>
              <a:gd name="connsiteX2" fmla="*/ 712039 w 712039"/>
              <a:gd name="connsiteY2" fmla="*/ 7348535 h 7367585"/>
              <a:gd name="connsiteX3" fmla="*/ 689179 w 712039"/>
              <a:gd name="connsiteY3" fmla="*/ 7365680 h 7367585"/>
              <a:gd name="connsiteX4" fmla="*/ 20524 w 712039"/>
              <a:gd name="connsiteY4" fmla="*/ 7367585 h 7367585"/>
              <a:gd name="connsiteX5" fmla="*/ 3379 w 712039"/>
              <a:gd name="connsiteY5" fmla="*/ 7350440 h 7367585"/>
              <a:gd name="connsiteX6" fmla="*/ 6131 w 712039"/>
              <a:gd name="connsiteY6" fmla="*/ 0 h 7367585"/>
              <a:gd name="connsiteX0" fmla="*/ 2959 w 708867"/>
              <a:gd name="connsiteY0" fmla="*/ 0 h 7367585"/>
              <a:gd name="connsiteX1" fmla="*/ 708233 w 708867"/>
              <a:gd name="connsiteY1" fmla="*/ 0 h 7367585"/>
              <a:gd name="connsiteX2" fmla="*/ 708867 w 708867"/>
              <a:gd name="connsiteY2" fmla="*/ 7348535 h 7367585"/>
              <a:gd name="connsiteX3" fmla="*/ 686007 w 708867"/>
              <a:gd name="connsiteY3" fmla="*/ 7365680 h 7367585"/>
              <a:gd name="connsiteX4" fmla="*/ 17352 w 708867"/>
              <a:gd name="connsiteY4" fmla="*/ 7367585 h 7367585"/>
              <a:gd name="connsiteX5" fmla="*/ 207 w 708867"/>
              <a:gd name="connsiteY5" fmla="*/ 7350440 h 7367585"/>
              <a:gd name="connsiteX6" fmla="*/ 2959 w 708867"/>
              <a:gd name="connsiteY6" fmla="*/ 0 h 7367585"/>
              <a:gd name="connsiteX0" fmla="*/ 4792 w 710700"/>
              <a:gd name="connsiteY0" fmla="*/ 0 h 7367585"/>
              <a:gd name="connsiteX1" fmla="*/ 710066 w 710700"/>
              <a:gd name="connsiteY1" fmla="*/ 0 h 7367585"/>
              <a:gd name="connsiteX2" fmla="*/ 710700 w 710700"/>
              <a:gd name="connsiteY2" fmla="*/ 7348535 h 7367585"/>
              <a:gd name="connsiteX3" fmla="*/ 687840 w 710700"/>
              <a:gd name="connsiteY3" fmla="*/ 7365680 h 7367585"/>
              <a:gd name="connsiteX4" fmla="*/ 19185 w 710700"/>
              <a:gd name="connsiteY4" fmla="*/ 7367585 h 7367585"/>
              <a:gd name="connsiteX5" fmla="*/ 135 w 710700"/>
              <a:gd name="connsiteY5" fmla="*/ 7350440 h 7367585"/>
              <a:gd name="connsiteX6" fmla="*/ 4792 w 710700"/>
              <a:gd name="connsiteY6" fmla="*/ 0 h 7367585"/>
              <a:gd name="connsiteX0" fmla="*/ 365 w 706273"/>
              <a:gd name="connsiteY0" fmla="*/ 0 h 7367585"/>
              <a:gd name="connsiteX1" fmla="*/ 705639 w 706273"/>
              <a:gd name="connsiteY1" fmla="*/ 0 h 7367585"/>
              <a:gd name="connsiteX2" fmla="*/ 706273 w 706273"/>
              <a:gd name="connsiteY2" fmla="*/ 7348535 h 7367585"/>
              <a:gd name="connsiteX3" fmla="*/ 683413 w 706273"/>
              <a:gd name="connsiteY3" fmla="*/ 7365680 h 7367585"/>
              <a:gd name="connsiteX4" fmla="*/ 14758 w 706273"/>
              <a:gd name="connsiteY4" fmla="*/ 7367585 h 7367585"/>
              <a:gd name="connsiteX5" fmla="*/ 1423 w 706273"/>
              <a:gd name="connsiteY5" fmla="*/ 7346630 h 7367585"/>
              <a:gd name="connsiteX6" fmla="*/ 365 w 706273"/>
              <a:gd name="connsiteY6" fmla="*/ 0 h 7367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6273" h="7367585">
                <a:moveTo>
                  <a:pt x="365" y="0"/>
                </a:moveTo>
                <a:lnTo>
                  <a:pt x="705639" y="0"/>
                </a:lnTo>
                <a:cubicBezTo>
                  <a:pt x="705850" y="2449512"/>
                  <a:pt x="706062" y="4899023"/>
                  <a:pt x="706273" y="7348535"/>
                </a:cubicBezTo>
                <a:lnTo>
                  <a:pt x="683413" y="7365680"/>
                </a:lnTo>
                <a:lnTo>
                  <a:pt x="14758" y="7367585"/>
                </a:lnTo>
                <a:lnTo>
                  <a:pt x="1423" y="7346630"/>
                </a:lnTo>
                <a:cubicBezTo>
                  <a:pt x="435" y="4894578"/>
                  <a:pt x="-552" y="2448242"/>
                  <a:pt x="36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innerShdw blurRad="63500" dist="50800" dir="10800000">
              <a:prstClr val="black">
                <a:alpha val="21000"/>
              </a:prstClr>
            </a:innerShdw>
          </a:effectLst>
        </p:spPr>
        <p:txBody>
          <a:bodyPr lIns="99269" tIns="49635" rIns="99269" bIns="49635"/>
          <a:lstStyle/>
          <a:p>
            <a:r>
              <a:rPr lang="en-US" dirty="0"/>
              <a:t>   </a:t>
            </a:r>
          </a:p>
        </p:txBody>
      </p:sp>
      <p:sp>
        <p:nvSpPr>
          <p:cNvPr id="7" name="Rectangle 523">
            <a:extLst>
              <a:ext uri="{FF2B5EF4-FFF2-40B4-BE49-F238E27FC236}">
                <a16:creationId xmlns:a16="http://schemas.microsoft.com/office/drawing/2014/main" id="{FE6B1CEA-131A-93CE-CF37-832290D8C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5208" y="6056615"/>
            <a:ext cx="44864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820’</a:t>
            </a:r>
          </a:p>
        </p:txBody>
      </p:sp>
      <p:sp>
        <p:nvSpPr>
          <p:cNvPr id="8" name="Rectangle 523">
            <a:extLst>
              <a:ext uri="{FF2B5EF4-FFF2-40B4-BE49-F238E27FC236}">
                <a16:creationId xmlns:a16="http://schemas.microsoft.com/office/drawing/2014/main" id="{6EB5F899-5502-21F5-D67F-269B3D3B6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6881" y="5742290"/>
            <a:ext cx="44864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800’</a:t>
            </a:r>
          </a:p>
        </p:txBody>
      </p:sp>
      <p:sp>
        <p:nvSpPr>
          <p:cNvPr id="9" name="Line 172">
            <a:extLst>
              <a:ext uri="{FF2B5EF4-FFF2-40B4-BE49-F238E27FC236}">
                <a16:creationId xmlns:a16="http://schemas.microsoft.com/office/drawing/2014/main" id="{025D99D7-DE2A-907F-9553-A5F1014368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4781" y="5827686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0" name="Line 172">
            <a:extLst>
              <a:ext uri="{FF2B5EF4-FFF2-40B4-BE49-F238E27FC236}">
                <a16:creationId xmlns:a16="http://schemas.microsoft.com/office/drawing/2014/main" id="{F02A1A4A-29E6-10C8-23F1-DF53BC59CC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38523" y="6140537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2" name="Rectangle 428">
            <a:extLst>
              <a:ext uri="{FF2B5EF4-FFF2-40B4-BE49-F238E27FC236}">
                <a16:creationId xmlns:a16="http://schemas.microsoft.com/office/drawing/2014/main" id="{993EEE48-095F-78E2-F4C4-D19DBBA64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06" y="5755786"/>
            <a:ext cx="2948403" cy="5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20” (OD) ASTM 139 </a:t>
            </a:r>
          </a:p>
          <a:p>
            <a:r>
              <a:rPr lang="en-US" sz="1000" dirty="0"/>
              <a:t>Grade B (LCS) Well Casing, </a:t>
            </a:r>
          </a:p>
          <a:p>
            <a:r>
              <a:rPr lang="en-US" sz="1000" dirty="0"/>
              <a:t>0.375” wall thickness</a:t>
            </a:r>
            <a:r>
              <a:rPr lang="en-US" sz="1100" dirty="0"/>
              <a:t>.</a:t>
            </a:r>
          </a:p>
          <a:p>
            <a:endParaRPr lang="en-US" sz="1100" dirty="0"/>
          </a:p>
          <a:p>
            <a:r>
              <a:rPr lang="en-US" sz="1100" dirty="0"/>
              <a:t>  </a:t>
            </a:r>
          </a:p>
        </p:txBody>
      </p:sp>
      <p:sp>
        <p:nvSpPr>
          <p:cNvPr id="15" name="Rectangle 150">
            <a:extLst>
              <a:ext uri="{FF2B5EF4-FFF2-40B4-BE49-F238E27FC236}">
                <a16:creationId xmlns:a16="http://schemas.microsoft.com/office/drawing/2014/main" id="{9C6645CB-7444-9319-A5DF-3A9B7BD02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4909" y="3451900"/>
            <a:ext cx="1186050" cy="171813"/>
          </a:xfrm>
          <a:prstGeom prst="rect">
            <a:avLst/>
          </a:prstGeom>
          <a:pattFill prst="pct25">
            <a:fgClr>
              <a:srgbClr val="C49500"/>
            </a:fgClr>
            <a:bgClr>
              <a:schemeClr val="bg1"/>
            </a:bgClr>
          </a:pattFill>
          <a:ln w="31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/>
          <a:p>
            <a:endParaRPr lang="en-US" dirty="0"/>
          </a:p>
        </p:txBody>
      </p:sp>
      <p:sp>
        <p:nvSpPr>
          <p:cNvPr id="2130" name="Rectangle 39"/>
          <p:cNvSpPr>
            <a:spLocks noChangeArrowheads="1"/>
          </p:cNvSpPr>
          <p:nvPr/>
        </p:nvSpPr>
        <p:spPr bwMode="auto">
          <a:xfrm>
            <a:off x="3134511" y="1059274"/>
            <a:ext cx="716809" cy="6112929"/>
          </a:xfrm>
          <a:custGeom>
            <a:avLst/>
            <a:gdLst>
              <a:gd name="connsiteX0" fmla="*/ 0 w 705274"/>
              <a:gd name="connsiteY0" fmla="*/ 0 h 7369175"/>
              <a:gd name="connsiteX1" fmla="*/ 705274 w 705274"/>
              <a:gd name="connsiteY1" fmla="*/ 0 h 7369175"/>
              <a:gd name="connsiteX2" fmla="*/ 705274 w 705274"/>
              <a:gd name="connsiteY2" fmla="*/ 7369175 h 7369175"/>
              <a:gd name="connsiteX3" fmla="*/ 0 w 705274"/>
              <a:gd name="connsiteY3" fmla="*/ 7369175 h 7369175"/>
              <a:gd name="connsiteX4" fmla="*/ 0 w 705274"/>
              <a:gd name="connsiteY4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2752 w 708026"/>
              <a:gd name="connsiteY3" fmla="*/ 7369175 h 7369175"/>
              <a:gd name="connsiteX4" fmla="*/ 0 w 708026"/>
              <a:gd name="connsiteY4" fmla="*/ 7344725 h 7369175"/>
              <a:gd name="connsiteX5" fmla="*/ 2752 w 708026"/>
              <a:gd name="connsiteY5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19050 w 708026"/>
              <a:gd name="connsiteY3" fmla="*/ 7367585 h 7369175"/>
              <a:gd name="connsiteX4" fmla="*/ 2752 w 708026"/>
              <a:gd name="connsiteY4" fmla="*/ 7369175 h 7369175"/>
              <a:gd name="connsiteX5" fmla="*/ 0 w 708026"/>
              <a:gd name="connsiteY5" fmla="*/ 7344725 h 7369175"/>
              <a:gd name="connsiteX6" fmla="*/ 2752 w 708026"/>
              <a:gd name="connsiteY6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685800 w 708026"/>
              <a:gd name="connsiteY3" fmla="*/ 7365680 h 7369175"/>
              <a:gd name="connsiteX4" fmla="*/ 19050 w 708026"/>
              <a:gd name="connsiteY4" fmla="*/ 7367585 h 7369175"/>
              <a:gd name="connsiteX5" fmla="*/ 2752 w 708026"/>
              <a:gd name="connsiteY5" fmla="*/ 7369175 h 7369175"/>
              <a:gd name="connsiteX6" fmla="*/ 0 w 708026"/>
              <a:gd name="connsiteY6" fmla="*/ 7344725 h 7369175"/>
              <a:gd name="connsiteX7" fmla="*/ 2752 w 708026"/>
              <a:gd name="connsiteY7" fmla="*/ 0 h 7369175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708026 w 708660"/>
              <a:gd name="connsiteY3" fmla="*/ 7369175 h 7369175"/>
              <a:gd name="connsiteX4" fmla="*/ 685800 w 708660"/>
              <a:gd name="connsiteY4" fmla="*/ 7365680 h 7369175"/>
              <a:gd name="connsiteX5" fmla="*/ 19050 w 708660"/>
              <a:gd name="connsiteY5" fmla="*/ 7367585 h 7369175"/>
              <a:gd name="connsiteX6" fmla="*/ 2752 w 708660"/>
              <a:gd name="connsiteY6" fmla="*/ 7369175 h 7369175"/>
              <a:gd name="connsiteX7" fmla="*/ 0 w 708660"/>
              <a:gd name="connsiteY7" fmla="*/ 7344725 h 7369175"/>
              <a:gd name="connsiteX8" fmla="*/ 2752 w 708660"/>
              <a:gd name="connsiteY8" fmla="*/ 0 h 7369175"/>
              <a:gd name="connsiteX0" fmla="*/ 2752 w 742567"/>
              <a:gd name="connsiteY0" fmla="*/ 0 h 7897906"/>
              <a:gd name="connsiteX1" fmla="*/ 708026 w 742567"/>
              <a:gd name="connsiteY1" fmla="*/ 0 h 7897906"/>
              <a:gd name="connsiteX2" fmla="*/ 708660 w 742567"/>
              <a:gd name="connsiteY2" fmla="*/ 7348535 h 7897906"/>
              <a:gd name="connsiteX3" fmla="*/ 685800 w 742567"/>
              <a:gd name="connsiteY3" fmla="*/ 7365680 h 7897906"/>
              <a:gd name="connsiteX4" fmla="*/ 19050 w 742567"/>
              <a:gd name="connsiteY4" fmla="*/ 7367585 h 7897906"/>
              <a:gd name="connsiteX5" fmla="*/ 2752 w 742567"/>
              <a:gd name="connsiteY5" fmla="*/ 7369175 h 7897906"/>
              <a:gd name="connsiteX6" fmla="*/ 0 w 742567"/>
              <a:gd name="connsiteY6" fmla="*/ 7344725 h 7897906"/>
              <a:gd name="connsiteX7" fmla="*/ 2752 w 742567"/>
              <a:gd name="connsiteY7" fmla="*/ 0 h 7897906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685800 w 708660"/>
              <a:gd name="connsiteY3" fmla="*/ 7365680 h 7369175"/>
              <a:gd name="connsiteX4" fmla="*/ 19050 w 708660"/>
              <a:gd name="connsiteY4" fmla="*/ 7367585 h 7369175"/>
              <a:gd name="connsiteX5" fmla="*/ 2752 w 708660"/>
              <a:gd name="connsiteY5" fmla="*/ 7369175 h 7369175"/>
              <a:gd name="connsiteX6" fmla="*/ 0 w 708660"/>
              <a:gd name="connsiteY6" fmla="*/ 7344725 h 7369175"/>
              <a:gd name="connsiteX7" fmla="*/ 2752 w 708660"/>
              <a:gd name="connsiteY7" fmla="*/ 0 h 736917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44725 h 7367585"/>
              <a:gd name="connsiteX6" fmla="*/ 2752 w 708660"/>
              <a:gd name="connsiteY6" fmla="*/ 0 h 7367585"/>
              <a:gd name="connsiteX0" fmla="*/ 87 w 705995"/>
              <a:gd name="connsiteY0" fmla="*/ 0 h 7367585"/>
              <a:gd name="connsiteX1" fmla="*/ 705361 w 705995"/>
              <a:gd name="connsiteY1" fmla="*/ 0 h 7367585"/>
              <a:gd name="connsiteX2" fmla="*/ 705995 w 705995"/>
              <a:gd name="connsiteY2" fmla="*/ 7348535 h 7367585"/>
              <a:gd name="connsiteX3" fmla="*/ 683135 w 705995"/>
              <a:gd name="connsiteY3" fmla="*/ 7365680 h 7367585"/>
              <a:gd name="connsiteX4" fmla="*/ 16385 w 705995"/>
              <a:gd name="connsiteY4" fmla="*/ 7367585 h 7367585"/>
              <a:gd name="connsiteX5" fmla="*/ 4955 w 705995"/>
              <a:gd name="connsiteY5" fmla="*/ 7340915 h 7367585"/>
              <a:gd name="connsiteX6" fmla="*/ 87 w 70599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39010 h 7367585"/>
              <a:gd name="connsiteX6" fmla="*/ 2752 w 708660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16367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25892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3520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2017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86 w 705994"/>
              <a:gd name="connsiteY0" fmla="*/ 0 h 7369490"/>
              <a:gd name="connsiteX1" fmla="*/ 705360 w 705994"/>
              <a:gd name="connsiteY1" fmla="*/ 0 h 7369490"/>
              <a:gd name="connsiteX2" fmla="*/ 705994 w 705994"/>
              <a:gd name="connsiteY2" fmla="*/ 7348535 h 7369490"/>
              <a:gd name="connsiteX3" fmla="*/ 683134 w 705994"/>
              <a:gd name="connsiteY3" fmla="*/ 7365680 h 7369490"/>
              <a:gd name="connsiteX4" fmla="*/ 20194 w 705994"/>
              <a:gd name="connsiteY4" fmla="*/ 7369490 h 7369490"/>
              <a:gd name="connsiteX5" fmla="*/ 4954 w 705994"/>
              <a:gd name="connsiteY5" fmla="*/ 7342820 h 7369490"/>
              <a:gd name="connsiteX6" fmla="*/ 86 w 705994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40915 h 7369490"/>
              <a:gd name="connsiteX6" fmla="*/ 847 w 706755"/>
              <a:gd name="connsiteY6" fmla="*/ 0 h 7369490"/>
              <a:gd name="connsiteX0" fmla="*/ 87 w 705995"/>
              <a:gd name="connsiteY0" fmla="*/ 0 h 7369490"/>
              <a:gd name="connsiteX1" fmla="*/ 705361 w 705995"/>
              <a:gd name="connsiteY1" fmla="*/ 0 h 7369490"/>
              <a:gd name="connsiteX2" fmla="*/ 705995 w 705995"/>
              <a:gd name="connsiteY2" fmla="*/ 7348535 h 7369490"/>
              <a:gd name="connsiteX3" fmla="*/ 683135 w 705995"/>
              <a:gd name="connsiteY3" fmla="*/ 7365680 h 7369490"/>
              <a:gd name="connsiteX4" fmla="*/ 20195 w 705995"/>
              <a:gd name="connsiteY4" fmla="*/ 7369490 h 7369490"/>
              <a:gd name="connsiteX5" fmla="*/ 4955 w 705995"/>
              <a:gd name="connsiteY5" fmla="*/ 7339010 h 7369490"/>
              <a:gd name="connsiteX6" fmla="*/ 87 w 705995"/>
              <a:gd name="connsiteY6" fmla="*/ 0 h 7369490"/>
              <a:gd name="connsiteX0" fmla="*/ 4657 w 710565"/>
              <a:gd name="connsiteY0" fmla="*/ 0 h 7369490"/>
              <a:gd name="connsiteX1" fmla="*/ 709931 w 710565"/>
              <a:gd name="connsiteY1" fmla="*/ 0 h 7369490"/>
              <a:gd name="connsiteX2" fmla="*/ 710565 w 710565"/>
              <a:gd name="connsiteY2" fmla="*/ 7348535 h 7369490"/>
              <a:gd name="connsiteX3" fmla="*/ 687705 w 710565"/>
              <a:gd name="connsiteY3" fmla="*/ 7365680 h 7369490"/>
              <a:gd name="connsiteX4" fmla="*/ 24765 w 710565"/>
              <a:gd name="connsiteY4" fmla="*/ 7369490 h 7369490"/>
              <a:gd name="connsiteX5" fmla="*/ 0 w 710565"/>
              <a:gd name="connsiteY5" fmla="*/ 7335200 h 7369490"/>
              <a:gd name="connsiteX6" fmla="*/ 4657 w 710565"/>
              <a:gd name="connsiteY6" fmla="*/ 0 h 7369490"/>
              <a:gd name="connsiteX0" fmla="*/ 118 w 706026"/>
              <a:gd name="connsiteY0" fmla="*/ 0 h 7369490"/>
              <a:gd name="connsiteX1" fmla="*/ 705392 w 706026"/>
              <a:gd name="connsiteY1" fmla="*/ 0 h 7369490"/>
              <a:gd name="connsiteX2" fmla="*/ 706026 w 706026"/>
              <a:gd name="connsiteY2" fmla="*/ 7348535 h 7369490"/>
              <a:gd name="connsiteX3" fmla="*/ 683166 w 706026"/>
              <a:gd name="connsiteY3" fmla="*/ 7365680 h 7369490"/>
              <a:gd name="connsiteX4" fmla="*/ 20226 w 706026"/>
              <a:gd name="connsiteY4" fmla="*/ 7369490 h 7369490"/>
              <a:gd name="connsiteX5" fmla="*/ 3081 w 706026"/>
              <a:gd name="connsiteY5" fmla="*/ 7333295 h 7369490"/>
              <a:gd name="connsiteX6" fmla="*/ 118 w 706026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1390 h 7369490"/>
              <a:gd name="connsiteX6" fmla="*/ 847 w 706755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31390 h 7369490"/>
              <a:gd name="connsiteX6" fmla="*/ 8467 w 714375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5200 h 7369490"/>
              <a:gd name="connsiteX6" fmla="*/ 847 w 706755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37105 h 7369490"/>
              <a:gd name="connsiteX6" fmla="*/ 6562 w 712470"/>
              <a:gd name="connsiteY6" fmla="*/ 0 h 7369490"/>
              <a:gd name="connsiteX0" fmla="*/ 183 w 706091"/>
              <a:gd name="connsiteY0" fmla="*/ 0 h 7369490"/>
              <a:gd name="connsiteX1" fmla="*/ 705457 w 706091"/>
              <a:gd name="connsiteY1" fmla="*/ 0 h 7369490"/>
              <a:gd name="connsiteX2" fmla="*/ 706091 w 706091"/>
              <a:gd name="connsiteY2" fmla="*/ 7348535 h 7369490"/>
              <a:gd name="connsiteX3" fmla="*/ 683231 w 706091"/>
              <a:gd name="connsiteY3" fmla="*/ 7365680 h 7369490"/>
              <a:gd name="connsiteX4" fmla="*/ 20291 w 706091"/>
              <a:gd name="connsiteY4" fmla="*/ 7369490 h 7369490"/>
              <a:gd name="connsiteX5" fmla="*/ 1241 w 706091"/>
              <a:gd name="connsiteY5" fmla="*/ 7337105 h 7369490"/>
              <a:gd name="connsiteX6" fmla="*/ 183 w 706091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40915 h 7369490"/>
              <a:gd name="connsiteX6" fmla="*/ 6562 w 712470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0915 h 7369490"/>
              <a:gd name="connsiteX6" fmla="*/ 2752 w 708660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42820 h 7369490"/>
              <a:gd name="connsiteX6" fmla="*/ 8467 w 714375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42820 h 7367585"/>
              <a:gd name="connsiteX6" fmla="*/ 2752 w 708660"/>
              <a:gd name="connsiteY6" fmla="*/ 0 h 7367585"/>
              <a:gd name="connsiteX0" fmla="*/ 8467 w 714375"/>
              <a:gd name="connsiteY0" fmla="*/ 0 h 7367585"/>
              <a:gd name="connsiteX1" fmla="*/ 713741 w 714375"/>
              <a:gd name="connsiteY1" fmla="*/ 0 h 7367585"/>
              <a:gd name="connsiteX2" fmla="*/ 714375 w 714375"/>
              <a:gd name="connsiteY2" fmla="*/ 7348535 h 7367585"/>
              <a:gd name="connsiteX3" fmla="*/ 691515 w 714375"/>
              <a:gd name="connsiteY3" fmla="*/ 7365680 h 7367585"/>
              <a:gd name="connsiteX4" fmla="*/ 22860 w 714375"/>
              <a:gd name="connsiteY4" fmla="*/ 7367585 h 7367585"/>
              <a:gd name="connsiteX5" fmla="*/ 0 w 714375"/>
              <a:gd name="connsiteY5" fmla="*/ 7344725 h 7367585"/>
              <a:gd name="connsiteX6" fmla="*/ 8467 w 714375"/>
              <a:gd name="connsiteY6" fmla="*/ 0 h 7367585"/>
              <a:gd name="connsiteX0" fmla="*/ 183 w 706091"/>
              <a:gd name="connsiteY0" fmla="*/ 0 h 7367585"/>
              <a:gd name="connsiteX1" fmla="*/ 705457 w 706091"/>
              <a:gd name="connsiteY1" fmla="*/ 0 h 7367585"/>
              <a:gd name="connsiteX2" fmla="*/ 706091 w 706091"/>
              <a:gd name="connsiteY2" fmla="*/ 7348535 h 7367585"/>
              <a:gd name="connsiteX3" fmla="*/ 683231 w 706091"/>
              <a:gd name="connsiteY3" fmla="*/ 7365680 h 7367585"/>
              <a:gd name="connsiteX4" fmla="*/ 14576 w 706091"/>
              <a:gd name="connsiteY4" fmla="*/ 7367585 h 7367585"/>
              <a:gd name="connsiteX5" fmla="*/ 1241 w 706091"/>
              <a:gd name="connsiteY5" fmla="*/ 7342820 h 7367585"/>
              <a:gd name="connsiteX6" fmla="*/ 183 w 706091"/>
              <a:gd name="connsiteY6" fmla="*/ 0 h 7367585"/>
              <a:gd name="connsiteX0" fmla="*/ 4657 w 710565"/>
              <a:gd name="connsiteY0" fmla="*/ 0 h 7367585"/>
              <a:gd name="connsiteX1" fmla="*/ 709931 w 710565"/>
              <a:gd name="connsiteY1" fmla="*/ 0 h 7367585"/>
              <a:gd name="connsiteX2" fmla="*/ 710565 w 710565"/>
              <a:gd name="connsiteY2" fmla="*/ 7348535 h 7367585"/>
              <a:gd name="connsiteX3" fmla="*/ 687705 w 710565"/>
              <a:gd name="connsiteY3" fmla="*/ 7365680 h 7367585"/>
              <a:gd name="connsiteX4" fmla="*/ 19050 w 710565"/>
              <a:gd name="connsiteY4" fmla="*/ 7367585 h 7367585"/>
              <a:gd name="connsiteX5" fmla="*/ 0 w 710565"/>
              <a:gd name="connsiteY5" fmla="*/ 7344725 h 7367585"/>
              <a:gd name="connsiteX6" fmla="*/ 4657 w 710565"/>
              <a:gd name="connsiteY6" fmla="*/ 0 h 7367585"/>
              <a:gd name="connsiteX0" fmla="*/ 118 w 706026"/>
              <a:gd name="connsiteY0" fmla="*/ 0 h 7367585"/>
              <a:gd name="connsiteX1" fmla="*/ 705392 w 706026"/>
              <a:gd name="connsiteY1" fmla="*/ 0 h 7367585"/>
              <a:gd name="connsiteX2" fmla="*/ 706026 w 706026"/>
              <a:gd name="connsiteY2" fmla="*/ 7348535 h 7367585"/>
              <a:gd name="connsiteX3" fmla="*/ 683166 w 706026"/>
              <a:gd name="connsiteY3" fmla="*/ 7365680 h 7367585"/>
              <a:gd name="connsiteX4" fmla="*/ 14511 w 706026"/>
              <a:gd name="connsiteY4" fmla="*/ 7367585 h 7367585"/>
              <a:gd name="connsiteX5" fmla="*/ 3081 w 706026"/>
              <a:gd name="connsiteY5" fmla="*/ 7344725 h 7367585"/>
              <a:gd name="connsiteX6" fmla="*/ 118 w 706026"/>
              <a:gd name="connsiteY6" fmla="*/ 0 h 7367585"/>
              <a:gd name="connsiteX0" fmla="*/ 6562 w 712470"/>
              <a:gd name="connsiteY0" fmla="*/ 0 h 7367585"/>
              <a:gd name="connsiteX1" fmla="*/ 711836 w 712470"/>
              <a:gd name="connsiteY1" fmla="*/ 0 h 7367585"/>
              <a:gd name="connsiteX2" fmla="*/ 712470 w 712470"/>
              <a:gd name="connsiteY2" fmla="*/ 7348535 h 7367585"/>
              <a:gd name="connsiteX3" fmla="*/ 689610 w 712470"/>
              <a:gd name="connsiteY3" fmla="*/ 7365680 h 7367585"/>
              <a:gd name="connsiteX4" fmla="*/ 20955 w 712470"/>
              <a:gd name="connsiteY4" fmla="*/ 7367585 h 7367585"/>
              <a:gd name="connsiteX5" fmla="*/ 0 w 712470"/>
              <a:gd name="connsiteY5" fmla="*/ 7344725 h 7367585"/>
              <a:gd name="connsiteX6" fmla="*/ 6562 w 712470"/>
              <a:gd name="connsiteY6" fmla="*/ 0 h 7367585"/>
              <a:gd name="connsiteX0" fmla="*/ 847 w 706755"/>
              <a:gd name="connsiteY0" fmla="*/ 0 h 7367585"/>
              <a:gd name="connsiteX1" fmla="*/ 706121 w 706755"/>
              <a:gd name="connsiteY1" fmla="*/ 0 h 7367585"/>
              <a:gd name="connsiteX2" fmla="*/ 706755 w 706755"/>
              <a:gd name="connsiteY2" fmla="*/ 7348535 h 7367585"/>
              <a:gd name="connsiteX3" fmla="*/ 683895 w 706755"/>
              <a:gd name="connsiteY3" fmla="*/ 7365680 h 7367585"/>
              <a:gd name="connsiteX4" fmla="*/ 15240 w 706755"/>
              <a:gd name="connsiteY4" fmla="*/ 7367585 h 7367585"/>
              <a:gd name="connsiteX5" fmla="*/ 0 w 706755"/>
              <a:gd name="connsiteY5" fmla="*/ 7344725 h 7367585"/>
              <a:gd name="connsiteX6" fmla="*/ 847 w 70675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50440 h 7367585"/>
              <a:gd name="connsiteX6" fmla="*/ 2752 w 708660"/>
              <a:gd name="connsiteY6" fmla="*/ 0 h 7367585"/>
              <a:gd name="connsiteX0" fmla="*/ 3677 w 709585"/>
              <a:gd name="connsiteY0" fmla="*/ 0 h 7367585"/>
              <a:gd name="connsiteX1" fmla="*/ 708951 w 709585"/>
              <a:gd name="connsiteY1" fmla="*/ 0 h 7367585"/>
              <a:gd name="connsiteX2" fmla="*/ 709585 w 709585"/>
              <a:gd name="connsiteY2" fmla="*/ 7348535 h 7367585"/>
              <a:gd name="connsiteX3" fmla="*/ 686725 w 709585"/>
              <a:gd name="connsiteY3" fmla="*/ 7365680 h 7367585"/>
              <a:gd name="connsiteX4" fmla="*/ 18070 w 709585"/>
              <a:gd name="connsiteY4" fmla="*/ 7367585 h 7367585"/>
              <a:gd name="connsiteX5" fmla="*/ 925 w 709585"/>
              <a:gd name="connsiteY5" fmla="*/ 7350440 h 7367585"/>
              <a:gd name="connsiteX6" fmla="*/ 3677 w 709585"/>
              <a:gd name="connsiteY6" fmla="*/ 0 h 7367585"/>
              <a:gd name="connsiteX0" fmla="*/ 6131 w 712039"/>
              <a:gd name="connsiteY0" fmla="*/ 0 h 7367585"/>
              <a:gd name="connsiteX1" fmla="*/ 711405 w 712039"/>
              <a:gd name="connsiteY1" fmla="*/ 0 h 7367585"/>
              <a:gd name="connsiteX2" fmla="*/ 712039 w 712039"/>
              <a:gd name="connsiteY2" fmla="*/ 7348535 h 7367585"/>
              <a:gd name="connsiteX3" fmla="*/ 689179 w 712039"/>
              <a:gd name="connsiteY3" fmla="*/ 7365680 h 7367585"/>
              <a:gd name="connsiteX4" fmla="*/ 20524 w 712039"/>
              <a:gd name="connsiteY4" fmla="*/ 7367585 h 7367585"/>
              <a:gd name="connsiteX5" fmla="*/ 3379 w 712039"/>
              <a:gd name="connsiteY5" fmla="*/ 7350440 h 7367585"/>
              <a:gd name="connsiteX6" fmla="*/ 6131 w 712039"/>
              <a:gd name="connsiteY6" fmla="*/ 0 h 7367585"/>
              <a:gd name="connsiteX0" fmla="*/ 2959 w 708867"/>
              <a:gd name="connsiteY0" fmla="*/ 0 h 7367585"/>
              <a:gd name="connsiteX1" fmla="*/ 708233 w 708867"/>
              <a:gd name="connsiteY1" fmla="*/ 0 h 7367585"/>
              <a:gd name="connsiteX2" fmla="*/ 708867 w 708867"/>
              <a:gd name="connsiteY2" fmla="*/ 7348535 h 7367585"/>
              <a:gd name="connsiteX3" fmla="*/ 686007 w 708867"/>
              <a:gd name="connsiteY3" fmla="*/ 7365680 h 7367585"/>
              <a:gd name="connsiteX4" fmla="*/ 17352 w 708867"/>
              <a:gd name="connsiteY4" fmla="*/ 7367585 h 7367585"/>
              <a:gd name="connsiteX5" fmla="*/ 207 w 708867"/>
              <a:gd name="connsiteY5" fmla="*/ 7350440 h 7367585"/>
              <a:gd name="connsiteX6" fmla="*/ 2959 w 708867"/>
              <a:gd name="connsiteY6" fmla="*/ 0 h 7367585"/>
              <a:gd name="connsiteX0" fmla="*/ 4792 w 710700"/>
              <a:gd name="connsiteY0" fmla="*/ 0 h 7367585"/>
              <a:gd name="connsiteX1" fmla="*/ 710066 w 710700"/>
              <a:gd name="connsiteY1" fmla="*/ 0 h 7367585"/>
              <a:gd name="connsiteX2" fmla="*/ 710700 w 710700"/>
              <a:gd name="connsiteY2" fmla="*/ 7348535 h 7367585"/>
              <a:gd name="connsiteX3" fmla="*/ 687840 w 710700"/>
              <a:gd name="connsiteY3" fmla="*/ 7365680 h 7367585"/>
              <a:gd name="connsiteX4" fmla="*/ 19185 w 710700"/>
              <a:gd name="connsiteY4" fmla="*/ 7367585 h 7367585"/>
              <a:gd name="connsiteX5" fmla="*/ 135 w 710700"/>
              <a:gd name="connsiteY5" fmla="*/ 7350440 h 7367585"/>
              <a:gd name="connsiteX6" fmla="*/ 4792 w 710700"/>
              <a:gd name="connsiteY6" fmla="*/ 0 h 7367585"/>
              <a:gd name="connsiteX0" fmla="*/ 365 w 706273"/>
              <a:gd name="connsiteY0" fmla="*/ 0 h 7367585"/>
              <a:gd name="connsiteX1" fmla="*/ 705639 w 706273"/>
              <a:gd name="connsiteY1" fmla="*/ 0 h 7367585"/>
              <a:gd name="connsiteX2" fmla="*/ 706273 w 706273"/>
              <a:gd name="connsiteY2" fmla="*/ 7348535 h 7367585"/>
              <a:gd name="connsiteX3" fmla="*/ 683413 w 706273"/>
              <a:gd name="connsiteY3" fmla="*/ 7365680 h 7367585"/>
              <a:gd name="connsiteX4" fmla="*/ 14758 w 706273"/>
              <a:gd name="connsiteY4" fmla="*/ 7367585 h 7367585"/>
              <a:gd name="connsiteX5" fmla="*/ 1423 w 706273"/>
              <a:gd name="connsiteY5" fmla="*/ 7346630 h 7367585"/>
              <a:gd name="connsiteX6" fmla="*/ 365 w 706273"/>
              <a:gd name="connsiteY6" fmla="*/ 0 h 7367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6273" h="7367585">
                <a:moveTo>
                  <a:pt x="365" y="0"/>
                </a:moveTo>
                <a:lnTo>
                  <a:pt x="705639" y="0"/>
                </a:lnTo>
                <a:cubicBezTo>
                  <a:pt x="705850" y="2449512"/>
                  <a:pt x="706062" y="4899023"/>
                  <a:pt x="706273" y="7348535"/>
                </a:cubicBezTo>
                <a:lnTo>
                  <a:pt x="683413" y="7365680"/>
                </a:lnTo>
                <a:lnTo>
                  <a:pt x="14758" y="7367585"/>
                </a:lnTo>
                <a:lnTo>
                  <a:pt x="1423" y="7346630"/>
                </a:lnTo>
                <a:cubicBezTo>
                  <a:pt x="435" y="4894578"/>
                  <a:pt x="-552" y="2448242"/>
                  <a:pt x="36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  <a:effectLst>
            <a:innerShdw blurRad="63500" dist="50800" dir="10800000">
              <a:prstClr val="black">
                <a:alpha val="36000"/>
              </a:prstClr>
            </a:innerShdw>
          </a:effectLst>
        </p:spPr>
        <p:txBody>
          <a:bodyPr lIns="99269" tIns="49635" rIns="99269" bIns="49635"/>
          <a:lstStyle/>
          <a:p>
            <a:r>
              <a:rPr lang="en-US" dirty="0"/>
              <a:t>   </a:t>
            </a:r>
          </a:p>
        </p:txBody>
      </p:sp>
      <p:sp>
        <p:nvSpPr>
          <p:cNvPr id="98" name="Rectangle 370" descr="Dashed vertical"/>
          <p:cNvSpPr>
            <a:spLocks noChangeArrowheads="1"/>
          </p:cNvSpPr>
          <p:nvPr/>
        </p:nvSpPr>
        <p:spPr bwMode="auto">
          <a:xfrm>
            <a:off x="3142463" y="4035709"/>
            <a:ext cx="697880" cy="2942099"/>
          </a:xfrm>
          <a:prstGeom prst="rect">
            <a:avLst/>
          </a:prstGeom>
          <a:blipFill dpi="0" rotWithShape="1">
            <a:blip r:embed="rId5"/>
            <a:srcRect/>
            <a:tile tx="-19050" ty="0" sx="35000" sy="51000" flip="none" algn="tl"/>
          </a:blipFill>
          <a:ln w="3175">
            <a:solidFill>
              <a:srgbClr val="000000"/>
            </a:solidFill>
            <a:miter lim="800000"/>
            <a:headEnd/>
            <a:tailEnd/>
          </a:ln>
          <a:effectLst>
            <a:innerShdw blurRad="63500" dist="50800" dir="10800000">
              <a:prstClr val="black">
                <a:alpha val="34000"/>
              </a:prstClr>
            </a:innerShdw>
          </a:effec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91" name="Rectangle 446"/>
          <p:cNvSpPr>
            <a:spLocks noChangeArrowheads="1"/>
          </p:cNvSpPr>
          <p:nvPr/>
        </p:nvSpPr>
        <p:spPr bwMode="auto">
          <a:xfrm>
            <a:off x="2984557" y="1044411"/>
            <a:ext cx="45719" cy="274798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32" name="Rectangle 446"/>
          <p:cNvSpPr>
            <a:spLocks noChangeArrowheads="1"/>
          </p:cNvSpPr>
          <p:nvPr/>
        </p:nvSpPr>
        <p:spPr bwMode="auto">
          <a:xfrm>
            <a:off x="3896995" y="1042862"/>
            <a:ext cx="49622" cy="299284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7" name="Rectangle 586">
            <a:extLst>
              <a:ext uri="{FF2B5EF4-FFF2-40B4-BE49-F238E27FC236}">
                <a16:creationId xmlns:a16="http://schemas.microsoft.com/office/drawing/2014/main" id="{62E17C73-E2A7-EEC5-8AA8-9D1D314157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2733" y="3479606"/>
            <a:ext cx="1964475" cy="20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Transition Sand 20 x 40</a:t>
            </a:r>
          </a:p>
        </p:txBody>
      </p:sp>
      <p:sp>
        <p:nvSpPr>
          <p:cNvPr id="18" name="Line 539">
            <a:extLst>
              <a:ext uri="{FF2B5EF4-FFF2-40B4-BE49-F238E27FC236}">
                <a16:creationId xmlns:a16="http://schemas.microsoft.com/office/drawing/2014/main" id="{0CD81E31-C848-C16F-744C-F0083A0B3A60}"/>
              </a:ext>
            </a:extLst>
          </p:cNvPr>
          <p:cNvSpPr>
            <a:spLocks noChangeShapeType="1"/>
          </p:cNvSpPr>
          <p:nvPr/>
        </p:nvSpPr>
        <p:spPr bwMode="auto">
          <a:xfrm>
            <a:off x="4000125" y="3542902"/>
            <a:ext cx="636696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9" name="Rectangle 171">
            <a:extLst>
              <a:ext uri="{FF2B5EF4-FFF2-40B4-BE49-F238E27FC236}">
                <a16:creationId xmlns:a16="http://schemas.microsoft.com/office/drawing/2014/main" id="{A0C68608-F488-E394-9590-C6DF01C39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1884" y="3387957"/>
            <a:ext cx="41280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90’</a:t>
            </a:r>
          </a:p>
        </p:txBody>
      </p:sp>
      <p:sp>
        <p:nvSpPr>
          <p:cNvPr id="20" name="Line 172">
            <a:extLst>
              <a:ext uri="{FF2B5EF4-FFF2-40B4-BE49-F238E27FC236}">
                <a16:creationId xmlns:a16="http://schemas.microsoft.com/office/drawing/2014/main" id="{04519889-00C5-0EE0-85CA-4E911F93AF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59889" y="3482894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4" name="Isosceles Triangle 3"/>
          <p:cNvSpPr>
            <a:spLocks noChangeAspect="1"/>
          </p:cNvSpPr>
          <p:nvPr/>
        </p:nvSpPr>
        <p:spPr bwMode="auto">
          <a:xfrm rot="10800000">
            <a:off x="3422630" y="3818357"/>
            <a:ext cx="180897" cy="155947"/>
          </a:xfrm>
          <a:prstGeom prst="triangle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2" name="Line 44"/>
          <p:cNvSpPr>
            <a:spLocks noChangeShapeType="1"/>
          </p:cNvSpPr>
          <p:nvPr/>
        </p:nvSpPr>
        <p:spPr bwMode="auto">
          <a:xfrm>
            <a:off x="3254347" y="3974305"/>
            <a:ext cx="490410" cy="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45" name="Line 539"/>
          <p:cNvSpPr>
            <a:spLocks noChangeShapeType="1"/>
          </p:cNvSpPr>
          <p:nvPr/>
        </p:nvSpPr>
        <p:spPr bwMode="auto">
          <a:xfrm>
            <a:off x="3706761" y="7072603"/>
            <a:ext cx="73670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01" name="Rectangle 428"/>
          <p:cNvSpPr>
            <a:spLocks noChangeArrowheads="1"/>
          </p:cNvSpPr>
          <p:nvPr/>
        </p:nvSpPr>
        <p:spPr bwMode="auto">
          <a:xfrm>
            <a:off x="4654915" y="3073741"/>
            <a:ext cx="2556616" cy="5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20” (OD) ASTM 139 Grade B (LCS) </a:t>
            </a:r>
          </a:p>
          <a:p>
            <a:r>
              <a:rPr lang="en-US" sz="1000" dirty="0"/>
              <a:t>Well Casing, 0.375” wall thickness</a:t>
            </a:r>
            <a:r>
              <a:rPr lang="en-US" sz="1100" dirty="0"/>
              <a:t>.</a:t>
            </a:r>
          </a:p>
          <a:p>
            <a:endParaRPr lang="en-US" sz="1100" dirty="0"/>
          </a:p>
          <a:p>
            <a:r>
              <a:rPr lang="en-US" sz="1100" dirty="0"/>
              <a:t>  </a:t>
            </a:r>
          </a:p>
        </p:txBody>
      </p:sp>
      <p:sp>
        <p:nvSpPr>
          <p:cNvPr id="2134" name="Line 400"/>
          <p:cNvSpPr>
            <a:spLocks noChangeShapeType="1"/>
          </p:cNvSpPr>
          <p:nvPr/>
        </p:nvSpPr>
        <p:spPr bwMode="auto">
          <a:xfrm>
            <a:off x="3750642" y="3212475"/>
            <a:ext cx="867559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3" name="Freeform 544">
            <a:extLst>
              <a:ext uri="{FF2B5EF4-FFF2-40B4-BE49-F238E27FC236}">
                <a16:creationId xmlns:a16="http://schemas.microsoft.com/office/drawing/2014/main" id="{3A24A8C7-188A-6B51-3D2E-E808CE4E0367}"/>
              </a:ext>
            </a:extLst>
          </p:cNvPr>
          <p:cNvSpPr>
            <a:spLocks/>
          </p:cNvSpPr>
          <p:nvPr/>
        </p:nvSpPr>
        <p:spPr bwMode="auto">
          <a:xfrm flipH="1" flipV="1">
            <a:off x="2338877" y="1881072"/>
            <a:ext cx="671651" cy="0"/>
          </a:xfrm>
          <a:custGeom>
            <a:avLst/>
            <a:gdLst>
              <a:gd name="T0" fmla="*/ 0 w 566"/>
              <a:gd name="T1" fmla="*/ 2147483647 h 2"/>
              <a:gd name="T2" fmla="*/ 2147483647 w 566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6" h="2">
                <a:moveTo>
                  <a:pt x="0" y="2"/>
                </a:moveTo>
                <a:lnTo>
                  <a:pt x="566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Rectangle 396">
            <a:extLst>
              <a:ext uri="{FF2B5EF4-FFF2-40B4-BE49-F238E27FC236}">
                <a16:creationId xmlns:a16="http://schemas.microsoft.com/office/drawing/2014/main" id="{32E64E00-0AD5-2D91-D75E-24BEF6503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4524" y="4331174"/>
            <a:ext cx="1429174" cy="4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Tacna Sand 6 x 16</a:t>
            </a:r>
          </a:p>
          <a:p>
            <a:pPr>
              <a:lnSpc>
                <a:spcPct val="95000"/>
              </a:lnSpc>
            </a:pPr>
            <a:r>
              <a:rPr lang="en-US" sz="1000" dirty="0"/>
              <a:t>(100-1,000 ft)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A942CEB-EA3C-0F67-C856-E8E681B43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88" y="7519060"/>
            <a:ext cx="1688902" cy="1586913"/>
          </a:xfrm>
          <a:prstGeom prst="rect">
            <a:avLst/>
          </a:prstGeom>
          <a:noFill/>
          <a:ln w="12700" cmpd="dbl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 Notes:  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Drawing Not to Scale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Depths are below land  </a:t>
            </a:r>
            <a:br>
              <a:rPr lang="en-US" sz="1000" dirty="0"/>
            </a:br>
            <a:r>
              <a:rPr lang="en-US" sz="1000" dirty="0"/>
              <a:t>surface unless noted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Centralizers installed</a:t>
            </a:r>
            <a:br>
              <a:rPr lang="en-US" sz="1000" dirty="0"/>
            </a:br>
            <a:r>
              <a:rPr lang="en-US" sz="1000" dirty="0"/>
              <a:t>at intervals no more </a:t>
            </a:r>
          </a:p>
          <a:p>
            <a:pPr marL="111125"/>
            <a:r>
              <a:rPr lang="en-US" sz="1000" dirty="0"/>
              <a:t>    than 50 feet</a:t>
            </a:r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5873298-2574-1CF6-8D22-E082D2FF0A9B}"/>
              </a:ext>
            </a:extLst>
          </p:cNvPr>
          <p:cNvSpPr/>
          <p:nvPr/>
        </p:nvSpPr>
        <p:spPr>
          <a:xfrm>
            <a:off x="1879120" y="7650834"/>
            <a:ext cx="38862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OD – Outside diameter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ID – Inside diameter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LCS – Low carbon steel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Sch. 40  - Schedule 40</a:t>
            </a:r>
          </a:p>
        </p:txBody>
      </p:sp>
      <p:sp>
        <p:nvSpPr>
          <p:cNvPr id="2" name="Rectangle 39">
            <a:extLst>
              <a:ext uri="{FF2B5EF4-FFF2-40B4-BE49-F238E27FC236}">
                <a16:creationId xmlns:a16="http://schemas.microsoft.com/office/drawing/2014/main" id="{8B77DB06-C7F6-99A8-92C4-5EA886190F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6706" y="4015857"/>
            <a:ext cx="716369" cy="2953287"/>
          </a:xfrm>
          <a:custGeom>
            <a:avLst/>
            <a:gdLst>
              <a:gd name="connsiteX0" fmla="*/ 0 w 705274"/>
              <a:gd name="connsiteY0" fmla="*/ 0 h 7369175"/>
              <a:gd name="connsiteX1" fmla="*/ 705274 w 705274"/>
              <a:gd name="connsiteY1" fmla="*/ 0 h 7369175"/>
              <a:gd name="connsiteX2" fmla="*/ 705274 w 705274"/>
              <a:gd name="connsiteY2" fmla="*/ 7369175 h 7369175"/>
              <a:gd name="connsiteX3" fmla="*/ 0 w 705274"/>
              <a:gd name="connsiteY3" fmla="*/ 7369175 h 7369175"/>
              <a:gd name="connsiteX4" fmla="*/ 0 w 705274"/>
              <a:gd name="connsiteY4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2752 w 708026"/>
              <a:gd name="connsiteY3" fmla="*/ 7369175 h 7369175"/>
              <a:gd name="connsiteX4" fmla="*/ 0 w 708026"/>
              <a:gd name="connsiteY4" fmla="*/ 7344725 h 7369175"/>
              <a:gd name="connsiteX5" fmla="*/ 2752 w 708026"/>
              <a:gd name="connsiteY5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19050 w 708026"/>
              <a:gd name="connsiteY3" fmla="*/ 7367585 h 7369175"/>
              <a:gd name="connsiteX4" fmla="*/ 2752 w 708026"/>
              <a:gd name="connsiteY4" fmla="*/ 7369175 h 7369175"/>
              <a:gd name="connsiteX5" fmla="*/ 0 w 708026"/>
              <a:gd name="connsiteY5" fmla="*/ 7344725 h 7369175"/>
              <a:gd name="connsiteX6" fmla="*/ 2752 w 708026"/>
              <a:gd name="connsiteY6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685800 w 708026"/>
              <a:gd name="connsiteY3" fmla="*/ 7365680 h 7369175"/>
              <a:gd name="connsiteX4" fmla="*/ 19050 w 708026"/>
              <a:gd name="connsiteY4" fmla="*/ 7367585 h 7369175"/>
              <a:gd name="connsiteX5" fmla="*/ 2752 w 708026"/>
              <a:gd name="connsiteY5" fmla="*/ 7369175 h 7369175"/>
              <a:gd name="connsiteX6" fmla="*/ 0 w 708026"/>
              <a:gd name="connsiteY6" fmla="*/ 7344725 h 7369175"/>
              <a:gd name="connsiteX7" fmla="*/ 2752 w 708026"/>
              <a:gd name="connsiteY7" fmla="*/ 0 h 7369175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708026 w 708660"/>
              <a:gd name="connsiteY3" fmla="*/ 7369175 h 7369175"/>
              <a:gd name="connsiteX4" fmla="*/ 685800 w 708660"/>
              <a:gd name="connsiteY4" fmla="*/ 7365680 h 7369175"/>
              <a:gd name="connsiteX5" fmla="*/ 19050 w 708660"/>
              <a:gd name="connsiteY5" fmla="*/ 7367585 h 7369175"/>
              <a:gd name="connsiteX6" fmla="*/ 2752 w 708660"/>
              <a:gd name="connsiteY6" fmla="*/ 7369175 h 7369175"/>
              <a:gd name="connsiteX7" fmla="*/ 0 w 708660"/>
              <a:gd name="connsiteY7" fmla="*/ 7344725 h 7369175"/>
              <a:gd name="connsiteX8" fmla="*/ 2752 w 708660"/>
              <a:gd name="connsiteY8" fmla="*/ 0 h 7369175"/>
              <a:gd name="connsiteX0" fmla="*/ 2752 w 742567"/>
              <a:gd name="connsiteY0" fmla="*/ 0 h 7897906"/>
              <a:gd name="connsiteX1" fmla="*/ 708026 w 742567"/>
              <a:gd name="connsiteY1" fmla="*/ 0 h 7897906"/>
              <a:gd name="connsiteX2" fmla="*/ 708660 w 742567"/>
              <a:gd name="connsiteY2" fmla="*/ 7348535 h 7897906"/>
              <a:gd name="connsiteX3" fmla="*/ 685800 w 742567"/>
              <a:gd name="connsiteY3" fmla="*/ 7365680 h 7897906"/>
              <a:gd name="connsiteX4" fmla="*/ 19050 w 742567"/>
              <a:gd name="connsiteY4" fmla="*/ 7367585 h 7897906"/>
              <a:gd name="connsiteX5" fmla="*/ 2752 w 742567"/>
              <a:gd name="connsiteY5" fmla="*/ 7369175 h 7897906"/>
              <a:gd name="connsiteX6" fmla="*/ 0 w 742567"/>
              <a:gd name="connsiteY6" fmla="*/ 7344725 h 7897906"/>
              <a:gd name="connsiteX7" fmla="*/ 2752 w 742567"/>
              <a:gd name="connsiteY7" fmla="*/ 0 h 7897906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685800 w 708660"/>
              <a:gd name="connsiteY3" fmla="*/ 7365680 h 7369175"/>
              <a:gd name="connsiteX4" fmla="*/ 19050 w 708660"/>
              <a:gd name="connsiteY4" fmla="*/ 7367585 h 7369175"/>
              <a:gd name="connsiteX5" fmla="*/ 2752 w 708660"/>
              <a:gd name="connsiteY5" fmla="*/ 7369175 h 7369175"/>
              <a:gd name="connsiteX6" fmla="*/ 0 w 708660"/>
              <a:gd name="connsiteY6" fmla="*/ 7344725 h 7369175"/>
              <a:gd name="connsiteX7" fmla="*/ 2752 w 708660"/>
              <a:gd name="connsiteY7" fmla="*/ 0 h 736917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44725 h 7367585"/>
              <a:gd name="connsiteX6" fmla="*/ 2752 w 708660"/>
              <a:gd name="connsiteY6" fmla="*/ 0 h 7367585"/>
              <a:gd name="connsiteX0" fmla="*/ 87 w 705995"/>
              <a:gd name="connsiteY0" fmla="*/ 0 h 7367585"/>
              <a:gd name="connsiteX1" fmla="*/ 705361 w 705995"/>
              <a:gd name="connsiteY1" fmla="*/ 0 h 7367585"/>
              <a:gd name="connsiteX2" fmla="*/ 705995 w 705995"/>
              <a:gd name="connsiteY2" fmla="*/ 7348535 h 7367585"/>
              <a:gd name="connsiteX3" fmla="*/ 683135 w 705995"/>
              <a:gd name="connsiteY3" fmla="*/ 7365680 h 7367585"/>
              <a:gd name="connsiteX4" fmla="*/ 16385 w 705995"/>
              <a:gd name="connsiteY4" fmla="*/ 7367585 h 7367585"/>
              <a:gd name="connsiteX5" fmla="*/ 4955 w 705995"/>
              <a:gd name="connsiteY5" fmla="*/ 7340915 h 7367585"/>
              <a:gd name="connsiteX6" fmla="*/ 87 w 70599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39010 h 7367585"/>
              <a:gd name="connsiteX6" fmla="*/ 2752 w 708660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16367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25892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3520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2017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86 w 705994"/>
              <a:gd name="connsiteY0" fmla="*/ 0 h 7369490"/>
              <a:gd name="connsiteX1" fmla="*/ 705360 w 705994"/>
              <a:gd name="connsiteY1" fmla="*/ 0 h 7369490"/>
              <a:gd name="connsiteX2" fmla="*/ 705994 w 705994"/>
              <a:gd name="connsiteY2" fmla="*/ 7348535 h 7369490"/>
              <a:gd name="connsiteX3" fmla="*/ 683134 w 705994"/>
              <a:gd name="connsiteY3" fmla="*/ 7365680 h 7369490"/>
              <a:gd name="connsiteX4" fmla="*/ 20194 w 705994"/>
              <a:gd name="connsiteY4" fmla="*/ 7369490 h 7369490"/>
              <a:gd name="connsiteX5" fmla="*/ 4954 w 705994"/>
              <a:gd name="connsiteY5" fmla="*/ 7342820 h 7369490"/>
              <a:gd name="connsiteX6" fmla="*/ 86 w 705994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40915 h 7369490"/>
              <a:gd name="connsiteX6" fmla="*/ 847 w 706755"/>
              <a:gd name="connsiteY6" fmla="*/ 0 h 7369490"/>
              <a:gd name="connsiteX0" fmla="*/ 87 w 705995"/>
              <a:gd name="connsiteY0" fmla="*/ 0 h 7369490"/>
              <a:gd name="connsiteX1" fmla="*/ 705361 w 705995"/>
              <a:gd name="connsiteY1" fmla="*/ 0 h 7369490"/>
              <a:gd name="connsiteX2" fmla="*/ 705995 w 705995"/>
              <a:gd name="connsiteY2" fmla="*/ 7348535 h 7369490"/>
              <a:gd name="connsiteX3" fmla="*/ 683135 w 705995"/>
              <a:gd name="connsiteY3" fmla="*/ 7365680 h 7369490"/>
              <a:gd name="connsiteX4" fmla="*/ 20195 w 705995"/>
              <a:gd name="connsiteY4" fmla="*/ 7369490 h 7369490"/>
              <a:gd name="connsiteX5" fmla="*/ 4955 w 705995"/>
              <a:gd name="connsiteY5" fmla="*/ 7339010 h 7369490"/>
              <a:gd name="connsiteX6" fmla="*/ 87 w 705995"/>
              <a:gd name="connsiteY6" fmla="*/ 0 h 7369490"/>
              <a:gd name="connsiteX0" fmla="*/ 4657 w 710565"/>
              <a:gd name="connsiteY0" fmla="*/ 0 h 7369490"/>
              <a:gd name="connsiteX1" fmla="*/ 709931 w 710565"/>
              <a:gd name="connsiteY1" fmla="*/ 0 h 7369490"/>
              <a:gd name="connsiteX2" fmla="*/ 710565 w 710565"/>
              <a:gd name="connsiteY2" fmla="*/ 7348535 h 7369490"/>
              <a:gd name="connsiteX3" fmla="*/ 687705 w 710565"/>
              <a:gd name="connsiteY3" fmla="*/ 7365680 h 7369490"/>
              <a:gd name="connsiteX4" fmla="*/ 24765 w 710565"/>
              <a:gd name="connsiteY4" fmla="*/ 7369490 h 7369490"/>
              <a:gd name="connsiteX5" fmla="*/ 0 w 710565"/>
              <a:gd name="connsiteY5" fmla="*/ 7335200 h 7369490"/>
              <a:gd name="connsiteX6" fmla="*/ 4657 w 710565"/>
              <a:gd name="connsiteY6" fmla="*/ 0 h 7369490"/>
              <a:gd name="connsiteX0" fmla="*/ 118 w 706026"/>
              <a:gd name="connsiteY0" fmla="*/ 0 h 7369490"/>
              <a:gd name="connsiteX1" fmla="*/ 705392 w 706026"/>
              <a:gd name="connsiteY1" fmla="*/ 0 h 7369490"/>
              <a:gd name="connsiteX2" fmla="*/ 706026 w 706026"/>
              <a:gd name="connsiteY2" fmla="*/ 7348535 h 7369490"/>
              <a:gd name="connsiteX3" fmla="*/ 683166 w 706026"/>
              <a:gd name="connsiteY3" fmla="*/ 7365680 h 7369490"/>
              <a:gd name="connsiteX4" fmla="*/ 20226 w 706026"/>
              <a:gd name="connsiteY4" fmla="*/ 7369490 h 7369490"/>
              <a:gd name="connsiteX5" fmla="*/ 3081 w 706026"/>
              <a:gd name="connsiteY5" fmla="*/ 7333295 h 7369490"/>
              <a:gd name="connsiteX6" fmla="*/ 118 w 706026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1390 h 7369490"/>
              <a:gd name="connsiteX6" fmla="*/ 847 w 706755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31390 h 7369490"/>
              <a:gd name="connsiteX6" fmla="*/ 8467 w 714375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5200 h 7369490"/>
              <a:gd name="connsiteX6" fmla="*/ 847 w 706755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37105 h 7369490"/>
              <a:gd name="connsiteX6" fmla="*/ 6562 w 712470"/>
              <a:gd name="connsiteY6" fmla="*/ 0 h 7369490"/>
              <a:gd name="connsiteX0" fmla="*/ 183 w 706091"/>
              <a:gd name="connsiteY0" fmla="*/ 0 h 7369490"/>
              <a:gd name="connsiteX1" fmla="*/ 705457 w 706091"/>
              <a:gd name="connsiteY1" fmla="*/ 0 h 7369490"/>
              <a:gd name="connsiteX2" fmla="*/ 706091 w 706091"/>
              <a:gd name="connsiteY2" fmla="*/ 7348535 h 7369490"/>
              <a:gd name="connsiteX3" fmla="*/ 683231 w 706091"/>
              <a:gd name="connsiteY3" fmla="*/ 7365680 h 7369490"/>
              <a:gd name="connsiteX4" fmla="*/ 20291 w 706091"/>
              <a:gd name="connsiteY4" fmla="*/ 7369490 h 7369490"/>
              <a:gd name="connsiteX5" fmla="*/ 1241 w 706091"/>
              <a:gd name="connsiteY5" fmla="*/ 7337105 h 7369490"/>
              <a:gd name="connsiteX6" fmla="*/ 183 w 706091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40915 h 7369490"/>
              <a:gd name="connsiteX6" fmla="*/ 6562 w 712470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0915 h 7369490"/>
              <a:gd name="connsiteX6" fmla="*/ 2752 w 708660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42820 h 7369490"/>
              <a:gd name="connsiteX6" fmla="*/ 8467 w 714375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42820 h 7367585"/>
              <a:gd name="connsiteX6" fmla="*/ 2752 w 708660"/>
              <a:gd name="connsiteY6" fmla="*/ 0 h 7367585"/>
              <a:gd name="connsiteX0" fmla="*/ 8467 w 714375"/>
              <a:gd name="connsiteY0" fmla="*/ 0 h 7367585"/>
              <a:gd name="connsiteX1" fmla="*/ 713741 w 714375"/>
              <a:gd name="connsiteY1" fmla="*/ 0 h 7367585"/>
              <a:gd name="connsiteX2" fmla="*/ 714375 w 714375"/>
              <a:gd name="connsiteY2" fmla="*/ 7348535 h 7367585"/>
              <a:gd name="connsiteX3" fmla="*/ 691515 w 714375"/>
              <a:gd name="connsiteY3" fmla="*/ 7365680 h 7367585"/>
              <a:gd name="connsiteX4" fmla="*/ 22860 w 714375"/>
              <a:gd name="connsiteY4" fmla="*/ 7367585 h 7367585"/>
              <a:gd name="connsiteX5" fmla="*/ 0 w 714375"/>
              <a:gd name="connsiteY5" fmla="*/ 7344725 h 7367585"/>
              <a:gd name="connsiteX6" fmla="*/ 8467 w 714375"/>
              <a:gd name="connsiteY6" fmla="*/ 0 h 7367585"/>
              <a:gd name="connsiteX0" fmla="*/ 183 w 706091"/>
              <a:gd name="connsiteY0" fmla="*/ 0 h 7367585"/>
              <a:gd name="connsiteX1" fmla="*/ 705457 w 706091"/>
              <a:gd name="connsiteY1" fmla="*/ 0 h 7367585"/>
              <a:gd name="connsiteX2" fmla="*/ 706091 w 706091"/>
              <a:gd name="connsiteY2" fmla="*/ 7348535 h 7367585"/>
              <a:gd name="connsiteX3" fmla="*/ 683231 w 706091"/>
              <a:gd name="connsiteY3" fmla="*/ 7365680 h 7367585"/>
              <a:gd name="connsiteX4" fmla="*/ 14576 w 706091"/>
              <a:gd name="connsiteY4" fmla="*/ 7367585 h 7367585"/>
              <a:gd name="connsiteX5" fmla="*/ 1241 w 706091"/>
              <a:gd name="connsiteY5" fmla="*/ 7342820 h 7367585"/>
              <a:gd name="connsiteX6" fmla="*/ 183 w 706091"/>
              <a:gd name="connsiteY6" fmla="*/ 0 h 7367585"/>
              <a:gd name="connsiteX0" fmla="*/ 4657 w 710565"/>
              <a:gd name="connsiteY0" fmla="*/ 0 h 7367585"/>
              <a:gd name="connsiteX1" fmla="*/ 709931 w 710565"/>
              <a:gd name="connsiteY1" fmla="*/ 0 h 7367585"/>
              <a:gd name="connsiteX2" fmla="*/ 710565 w 710565"/>
              <a:gd name="connsiteY2" fmla="*/ 7348535 h 7367585"/>
              <a:gd name="connsiteX3" fmla="*/ 687705 w 710565"/>
              <a:gd name="connsiteY3" fmla="*/ 7365680 h 7367585"/>
              <a:gd name="connsiteX4" fmla="*/ 19050 w 710565"/>
              <a:gd name="connsiteY4" fmla="*/ 7367585 h 7367585"/>
              <a:gd name="connsiteX5" fmla="*/ 0 w 710565"/>
              <a:gd name="connsiteY5" fmla="*/ 7344725 h 7367585"/>
              <a:gd name="connsiteX6" fmla="*/ 4657 w 710565"/>
              <a:gd name="connsiteY6" fmla="*/ 0 h 7367585"/>
              <a:gd name="connsiteX0" fmla="*/ 118 w 706026"/>
              <a:gd name="connsiteY0" fmla="*/ 0 h 7367585"/>
              <a:gd name="connsiteX1" fmla="*/ 705392 w 706026"/>
              <a:gd name="connsiteY1" fmla="*/ 0 h 7367585"/>
              <a:gd name="connsiteX2" fmla="*/ 706026 w 706026"/>
              <a:gd name="connsiteY2" fmla="*/ 7348535 h 7367585"/>
              <a:gd name="connsiteX3" fmla="*/ 683166 w 706026"/>
              <a:gd name="connsiteY3" fmla="*/ 7365680 h 7367585"/>
              <a:gd name="connsiteX4" fmla="*/ 14511 w 706026"/>
              <a:gd name="connsiteY4" fmla="*/ 7367585 h 7367585"/>
              <a:gd name="connsiteX5" fmla="*/ 3081 w 706026"/>
              <a:gd name="connsiteY5" fmla="*/ 7344725 h 7367585"/>
              <a:gd name="connsiteX6" fmla="*/ 118 w 706026"/>
              <a:gd name="connsiteY6" fmla="*/ 0 h 7367585"/>
              <a:gd name="connsiteX0" fmla="*/ 6562 w 712470"/>
              <a:gd name="connsiteY0" fmla="*/ 0 h 7367585"/>
              <a:gd name="connsiteX1" fmla="*/ 711836 w 712470"/>
              <a:gd name="connsiteY1" fmla="*/ 0 h 7367585"/>
              <a:gd name="connsiteX2" fmla="*/ 712470 w 712470"/>
              <a:gd name="connsiteY2" fmla="*/ 7348535 h 7367585"/>
              <a:gd name="connsiteX3" fmla="*/ 689610 w 712470"/>
              <a:gd name="connsiteY3" fmla="*/ 7365680 h 7367585"/>
              <a:gd name="connsiteX4" fmla="*/ 20955 w 712470"/>
              <a:gd name="connsiteY4" fmla="*/ 7367585 h 7367585"/>
              <a:gd name="connsiteX5" fmla="*/ 0 w 712470"/>
              <a:gd name="connsiteY5" fmla="*/ 7344725 h 7367585"/>
              <a:gd name="connsiteX6" fmla="*/ 6562 w 712470"/>
              <a:gd name="connsiteY6" fmla="*/ 0 h 7367585"/>
              <a:gd name="connsiteX0" fmla="*/ 847 w 706755"/>
              <a:gd name="connsiteY0" fmla="*/ 0 h 7367585"/>
              <a:gd name="connsiteX1" fmla="*/ 706121 w 706755"/>
              <a:gd name="connsiteY1" fmla="*/ 0 h 7367585"/>
              <a:gd name="connsiteX2" fmla="*/ 706755 w 706755"/>
              <a:gd name="connsiteY2" fmla="*/ 7348535 h 7367585"/>
              <a:gd name="connsiteX3" fmla="*/ 683895 w 706755"/>
              <a:gd name="connsiteY3" fmla="*/ 7365680 h 7367585"/>
              <a:gd name="connsiteX4" fmla="*/ 15240 w 706755"/>
              <a:gd name="connsiteY4" fmla="*/ 7367585 h 7367585"/>
              <a:gd name="connsiteX5" fmla="*/ 0 w 706755"/>
              <a:gd name="connsiteY5" fmla="*/ 7344725 h 7367585"/>
              <a:gd name="connsiteX6" fmla="*/ 847 w 70675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50440 h 7367585"/>
              <a:gd name="connsiteX6" fmla="*/ 2752 w 708660"/>
              <a:gd name="connsiteY6" fmla="*/ 0 h 7367585"/>
              <a:gd name="connsiteX0" fmla="*/ 3677 w 709585"/>
              <a:gd name="connsiteY0" fmla="*/ 0 h 7367585"/>
              <a:gd name="connsiteX1" fmla="*/ 708951 w 709585"/>
              <a:gd name="connsiteY1" fmla="*/ 0 h 7367585"/>
              <a:gd name="connsiteX2" fmla="*/ 709585 w 709585"/>
              <a:gd name="connsiteY2" fmla="*/ 7348535 h 7367585"/>
              <a:gd name="connsiteX3" fmla="*/ 686725 w 709585"/>
              <a:gd name="connsiteY3" fmla="*/ 7365680 h 7367585"/>
              <a:gd name="connsiteX4" fmla="*/ 18070 w 709585"/>
              <a:gd name="connsiteY4" fmla="*/ 7367585 h 7367585"/>
              <a:gd name="connsiteX5" fmla="*/ 925 w 709585"/>
              <a:gd name="connsiteY5" fmla="*/ 7350440 h 7367585"/>
              <a:gd name="connsiteX6" fmla="*/ 3677 w 709585"/>
              <a:gd name="connsiteY6" fmla="*/ 0 h 7367585"/>
              <a:gd name="connsiteX0" fmla="*/ 6131 w 712039"/>
              <a:gd name="connsiteY0" fmla="*/ 0 h 7367585"/>
              <a:gd name="connsiteX1" fmla="*/ 711405 w 712039"/>
              <a:gd name="connsiteY1" fmla="*/ 0 h 7367585"/>
              <a:gd name="connsiteX2" fmla="*/ 712039 w 712039"/>
              <a:gd name="connsiteY2" fmla="*/ 7348535 h 7367585"/>
              <a:gd name="connsiteX3" fmla="*/ 689179 w 712039"/>
              <a:gd name="connsiteY3" fmla="*/ 7365680 h 7367585"/>
              <a:gd name="connsiteX4" fmla="*/ 20524 w 712039"/>
              <a:gd name="connsiteY4" fmla="*/ 7367585 h 7367585"/>
              <a:gd name="connsiteX5" fmla="*/ 3379 w 712039"/>
              <a:gd name="connsiteY5" fmla="*/ 7350440 h 7367585"/>
              <a:gd name="connsiteX6" fmla="*/ 6131 w 712039"/>
              <a:gd name="connsiteY6" fmla="*/ 0 h 7367585"/>
              <a:gd name="connsiteX0" fmla="*/ 2959 w 708867"/>
              <a:gd name="connsiteY0" fmla="*/ 0 h 7367585"/>
              <a:gd name="connsiteX1" fmla="*/ 708233 w 708867"/>
              <a:gd name="connsiteY1" fmla="*/ 0 h 7367585"/>
              <a:gd name="connsiteX2" fmla="*/ 708867 w 708867"/>
              <a:gd name="connsiteY2" fmla="*/ 7348535 h 7367585"/>
              <a:gd name="connsiteX3" fmla="*/ 686007 w 708867"/>
              <a:gd name="connsiteY3" fmla="*/ 7365680 h 7367585"/>
              <a:gd name="connsiteX4" fmla="*/ 17352 w 708867"/>
              <a:gd name="connsiteY4" fmla="*/ 7367585 h 7367585"/>
              <a:gd name="connsiteX5" fmla="*/ 207 w 708867"/>
              <a:gd name="connsiteY5" fmla="*/ 7350440 h 7367585"/>
              <a:gd name="connsiteX6" fmla="*/ 2959 w 708867"/>
              <a:gd name="connsiteY6" fmla="*/ 0 h 7367585"/>
              <a:gd name="connsiteX0" fmla="*/ 4792 w 710700"/>
              <a:gd name="connsiteY0" fmla="*/ 0 h 7367585"/>
              <a:gd name="connsiteX1" fmla="*/ 710066 w 710700"/>
              <a:gd name="connsiteY1" fmla="*/ 0 h 7367585"/>
              <a:gd name="connsiteX2" fmla="*/ 710700 w 710700"/>
              <a:gd name="connsiteY2" fmla="*/ 7348535 h 7367585"/>
              <a:gd name="connsiteX3" fmla="*/ 687840 w 710700"/>
              <a:gd name="connsiteY3" fmla="*/ 7365680 h 7367585"/>
              <a:gd name="connsiteX4" fmla="*/ 19185 w 710700"/>
              <a:gd name="connsiteY4" fmla="*/ 7367585 h 7367585"/>
              <a:gd name="connsiteX5" fmla="*/ 135 w 710700"/>
              <a:gd name="connsiteY5" fmla="*/ 7350440 h 7367585"/>
              <a:gd name="connsiteX6" fmla="*/ 4792 w 710700"/>
              <a:gd name="connsiteY6" fmla="*/ 0 h 7367585"/>
              <a:gd name="connsiteX0" fmla="*/ 365 w 706273"/>
              <a:gd name="connsiteY0" fmla="*/ 0 h 7367585"/>
              <a:gd name="connsiteX1" fmla="*/ 705639 w 706273"/>
              <a:gd name="connsiteY1" fmla="*/ 0 h 7367585"/>
              <a:gd name="connsiteX2" fmla="*/ 706273 w 706273"/>
              <a:gd name="connsiteY2" fmla="*/ 7348535 h 7367585"/>
              <a:gd name="connsiteX3" fmla="*/ 683413 w 706273"/>
              <a:gd name="connsiteY3" fmla="*/ 7365680 h 7367585"/>
              <a:gd name="connsiteX4" fmla="*/ 14758 w 706273"/>
              <a:gd name="connsiteY4" fmla="*/ 7367585 h 7367585"/>
              <a:gd name="connsiteX5" fmla="*/ 1423 w 706273"/>
              <a:gd name="connsiteY5" fmla="*/ 7346630 h 7367585"/>
              <a:gd name="connsiteX6" fmla="*/ 365 w 706273"/>
              <a:gd name="connsiteY6" fmla="*/ 0 h 7367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6273" h="7367585">
                <a:moveTo>
                  <a:pt x="365" y="0"/>
                </a:moveTo>
                <a:lnTo>
                  <a:pt x="705639" y="0"/>
                </a:lnTo>
                <a:cubicBezTo>
                  <a:pt x="705850" y="2449512"/>
                  <a:pt x="706062" y="4899023"/>
                  <a:pt x="706273" y="7348535"/>
                </a:cubicBezTo>
                <a:lnTo>
                  <a:pt x="683413" y="7365680"/>
                </a:lnTo>
                <a:lnTo>
                  <a:pt x="14758" y="7367585"/>
                </a:lnTo>
                <a:lnTo>
                  <a:pt x="1423" y="7346630"/>
                </a:lnTo>
                <a:cubicBezTo>
                  <a:pt x="435" y="4894578"/>
                  <a:pt x="-552" y="2448242"/>
                  <a:pt x="365" y="0"/>
                </a:cubicBezTo>
                <a:close/>
              </a:path>
            </a:pathLst>
          </a:custGeom>
          <a:pattFill prst="dashVert">
            <a:fgClr>
              <a:schemeClr val="tx1"/>
            </a:fgClr>
            <a:bgClr>
              <a:schemeClr val="bg1"/>
            </a:bgClr>
          </a:patt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96347" algn="l" rtl="0" eaLnBrk="0" fontAlgn="base" hangingPunct="0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92695" algn="l" rtl="0" eaLnBrk="0" fontAlgn="base" hangingPunct="0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489041" algn="l" rtl="0" eaLnBrk="0" fontAlgn="base" hangingPunct="0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985388" algn="l" rtl="0" eaLnBrk="0" fontAlgn="base" hangingPunct="0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481735" algn="l" defTabSz="992695" rtl="0" eaLnBrk="1" latinLnBrk="0" hangingPunct="1"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8083" algn="l" defTabSz="992695" rtl="0" eaLnBrk="1" latinLnBrk="0" hangingPunct="1"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74430" algn="l" defTabSz="992695" rtl="0" eaLnBrk="1" latinLnBrk="0" hangingPunct="1"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970777" algn="l" defTabSz="992695" rtl="0" eaLnBrk="1" latinLnBrk="0" hangingPunct="1"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16" name="Rectangle 39">
            <a:extLst>
              <a:ext uri="{FF2B5EF4-FFF2-40B4-BE49-F238E27FC236}">
                <a16:creationId xmlns:a16="http://schemas.microsoft.com/office/drawing/2014/main" id="{1CCAE913-0DC1-4D86-9A8E-68E0F800D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8935" y="5810454"/>
            <a:ext cx="713472" cy="343008"/>
          </a:xfrm>
          <a:custGeom>
            <a:avLst/>
            <a:gdLst>
              <a:gd name="connsiteX0" fmla="*/ 0 w 705274"/>
              <a:gd name="connsiteY0" fmla="*/ 0 h 7369175"/>
              <a:gd name="connsiteX1" fmla="*/ 705274 w 705274"/>
              <a:gd name="connsiteY1" fmla="*/ 0 h 7369175"/>
              <a:gd name="connsiteX2" fmla="*/ 705274 w 705274"/>
              <a:gd name="connsiteY2" fmla="*/ 7369175 h 7369175"/>
              <a:gd name="connsiteX3" fmla="*/ 0 w 705274"/>
              <a:gd name="connsiteY3" fmla="*/ 7369175 h 7369175"/>
              <a:gd name="connsiteX4" fmla="*/ 0 w 705274"/>
              <a:gd name="connsiteY4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2752 w 708026"/>
              <a:gd name="connsiteY3" fmla="*/ 7369175 h 7369175"/>
              <a:gd name="connsiteX4" fmla="*/ 0 w 708026"/>
              <a:gd name="connsiteY4" fmla="*/ 7344725 h 7369175"/>
              <a:gd name="connsiteX5" fmla="*/ 2752 w 708026"/>
              <a:gd name="connsiteY5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19050 w 708026"/>
              <a:gd name="connsiteY3" fmla="*/ 7367585 h 7369175"/>
              <a:gd name="connsiteX4" fmla="*/ 2752 w 708026"/>
              <a:gd name="connsiteY4" fmla="*/ 7369175 h 7369175"/>
              <a:gd name="connsiteX5" fmla="*/ 0 w 708026"/>
              <a:gd name="connsiteY5" fmla="*/ 7344725 h 7369175"/>
              <a:gd name="connsiteX6" fmla="*/ 2752 w 708026"/>
              <a:gd name="connsiteY6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685800 w 708026"/>
              <a:gd name="connsiteY3" fmla="*/ 7365680 h 7369175"/>
              <a:gd name="connsiteX4" fmla="*/ 19050 w 708026"/>
              <a:gd name="connsiteY4" fmla="*/ 7367585 h 7369175"/>
              <a:gd name="connsiteX5" fmla="*/ 2752 w 708026"/>
              <a:gd name="connsiteY5" fmla="*/ 7369175 h 7369175"/>
              <a:gd name="connsiteX6" fmla="*/ 0 w 708026"/>
              <a:gd name="connsiteY6" fmla="*/ 7344725 h 7369175"/>
              <a:gd name="connsiteX7" fmla="*/ 2752 w 708026"/>
              <a:gd name="connsiteY7" fmla="*/ 0 h 7369175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708026 w 708660"/>
              <a:gd name="connsiteY3" fmla="*/ 7369175 h 7369175"/>
              <a:gd name="connsiteX4" fmla="*/ 685800 w 708660"/>
              <a:gd name="connsiteY4" fmla="*/ 7365680 h 7369175"/>
              <a:gd name="connsiteX5" fmla="*/ 19050 w 708660"/>
              <a:gd name="connsiteY5" fmla="*/ 7367585 h 7369175"/>
              <a:gd name="connsiteX6" fmla="*/ 2752 w 708660"/>
              <a:gd name="connsiteY6" fmla="*/ 7369175 h 7369175"/>
              <a:gd name="connsiteX7" fmla="*/ 0 w 708660"/>
              <a:gd name="connsiteY7" fmla="*/ 7344725 h 7369175"/>
              <a:gd name="connsiteX8" fmla="*/ 2752 w 708660"/>
              <a:gd name="connsiteY8" fmla="*/ 0 h 7369175"/>
              <a:gd name="connsiteX0" fmla="*/ 2752 w 742567"/>
              <a:gd name="connsiteY0" fmla="*/ 0 h 7897906"/>
              <a:gd name="connsiteX1" fmla="*/ 708026 w 742567"/>
              <a:gd name="connsiteY1" fmla="*/ 0 h 7897906"/>
              <a:gd name="connsiteX2" fmla="*/ 708660 w 742567"/>
              <a:gd name="connsiteY2" fmla="*/ 7348535 h 7897906"/>
              <a:gd name="connsiteX3" fmla="*/ 685800 w 742567"/>
              <a:gd name="connsiteY3" fmla="*/ 7365680 h 7897906"/>
              <a:gd name="connsiteX4" fmla="*/ 19050 w 742567"/>
              <a:gd name="connsiteY4" fmla="*/ 7367585 h 7897906"/>
              <a:gd name="connsiteX5" fmla="*/ 2752 w 742567"/>
              <a:gd name="connsiteY5" fmla="*/ 7369175 h 7897906"/>
              <a:gd name="connsiteX6" fmla="*/ 0 w 742567"/>
              <a:gd name="connsiteY6" fmla="*/ 7344725 h 7897906"/>
              <a:gd name="connsiteX7" fmla="*/ 2752 w 742567"/>
              <a:gd name="connsiteY7" fmla="*/ 0 h 7897906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685800 w 708660"/>
              <a:gd name="connsiteY3" fmla="*/ 7365680 h 7369175"/>
              <a:gd name="connsiteX4" fmla="*/ 19050 w 708660"/>
              <a:gd name="connsiteY4" fmla="*/ 7367585 h 7369175"/>
              <a:gd name="connsiteX5" fmla="*/ 2752 w 708660"/>
              <a:gd name="connsiteY5" fmla="*/ 7369175 h 7369175"/>
              <a:gd name="connsiteX6" fmla="*/ 0 w 708660"/>
              <a:gd name="connsiteY6" fmla="*/ 7344725 h 7369175"/>
              <a:gd name="connsiteX7" fmla="*/ 2752 w 708660"/>
              <a:gd name="connsiteY7" fmla="*/ 0 h 736917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44725 h 7367585"/>
              <a:gd name="connsiteX6" fmla="*/ 2752 w 708660"/>
              <a:gd name="connsiteY6" fmla="*/ 0 h 7367585"/>
              <a:gd name="connsiteX0" fmla="*/ 87 w 705995"/>
              <a:gd name="connsiteY0" fmla="*/ 0 h 7367585"/>
              <a:gd name="connsiteX1" fmla="*/ 705361 w 705995"/>
              <a:gd name="connsiteY1" fmla="*/ 0 h 7367585"/>
              <a:gd name="connsiteX2" fmla="*/ 705995 w 705995"/>
              <a:gd name="connsiteY2" fmla="*/ 7348535 h 7367585"/>
              <a:gd name="connsiteX3" fmla="*/ 683135 w 705995"/>
              <a:gd name="connsiteY3" fmla="*/ 7365680 h 7367585"/>
              <a:gd name="connsiteX4" fmla="*/ 16385 w 705995"/>
              <a:gd name="connsiteY4" fmla="*/ 7367585 h 7367585"/>
              <a:gd name="connsiteX5" fmla="*/ 4955 w 705995"/>
              <a:gd name="connsiteY5" fmla="*/ 7340915 h 7367585"/>
              <a:gd name="connsiteX6" fmla="*/ 87 w 70599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39010 h 7367585"/>
              <a:gd name="connsiteX6" fmla="*/ 2752 w 708660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16367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25892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3520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2017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86 w 705994"/>
              <a:gd name="connsiteY0" fmla="*/ 0 h 7369490"/>
              <a:gd name="connsiteX1" fmla="*/ 705360 w 705994"/>
              <a:gd name="connsiteY1" fmla="*/ 0 h 7369490"/>
              <a:gd name="connsiteX2" fmla="*/ 705994 w 705994"/>
              <a:gd name="connsiteY2" fmla="*/ 7348535 h 7369490"/>
              <a:gd name="connsiteX3" fmla="*/ 683134 w 705994"/>
              <a:gd name="connsiteY3" fmla="*/ 7365680 h 7369490"/>
              <a:gd name="connsiteX4" fmla="*/ 20194 w 705994"/>
              <a:gd name="connsiteY4" fmla="*/ 7369490 h 7369490"/>
              <a:gd name="connsiteX5" fmla="*/ 4954 w 705994"/>
              <a:gd name="connsiteY5" fmla="*/ 7342820 h 7369490"/>
              <a:gd name="connsiteX6" fmla="*/ 86 w 705994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40915 h 7369490"/>
              <a:gd name="connsiteX6" fmla="*/ 847 w 706755"/>
              <a:gd name="connsiteY6" fmla="*/ 0 h 7369490"/>
              <a:gd name="connsiteX0" fmla="*/ 87 w 705995"/>
              <a:gd name="connsiteY0" fmla="*/ 0 h 7369490"/>
              <a:gd name="connsiteX1" fmla="*/ 705361 w 705995"/>
              <a:gd name="connsiteY1" fmla="*/ 0 h 7369490"/>
              <a:gd name="connsiteX2" fmla="*/ 705995 w 705995"/>
              <a:gd name="connsiteY2" fmla="*/ 7348535 h 7369490"/>
              <a:gd name="connsiteX3" fmla="*/ 683135 w 705995"/>
              <a:gd name="connsiteY3" fmla="*/ 7365680 h 7369490"/>
              <a:gd name="connsiteX4" fmla="*/ 20195 w 705995"/>
              <a:gd name="connsiteY4" fmla="*/ 7369490 h 7369490"/>
              <a:gd name="connsiteX5" fmla="*/ 4955 w 705995"/>
              <a:gd name="connsiteY5" fmla="*/ 7339010 h 7369490"/>
              <a:gd name="connsiteX6" fmla="*/ 87 w 705995"/>
              <a:gd name="connsiteY6" fmla="*/ 0 h 7369490"/>
              <a:gd name="connsiteX0" fmla="*/ 4657 w 710565"/>
              <a:gd name="connsiteY0" fmla="*/ 0 h 7369490"/>
              <a:gd name="connsiteX1" fmla="*/ 709931 w 710565"/>
              <a:gd name="connsiteY1" fmla="*/ 0 h 7369490"/>
              <a:gd name="connsiteX2" fmla="*/ 710565 w 710565"/>
              <a:gd name="connsiteY2" fmla="*/ 7348535 h 7369490"/>
              <a:gd name="connsiteX3" fmla="*/ 687705 w 710565"/>
              <a:gd name="connsiteY3" fmla="*/ 7365680 h 7369490"/>
              <a:gd name="connsiteX4" fmla="*/ 24765 w 710565"/>
              <a:gd name="connsiteY4" fmla="*/ 7369490 h 7369490"/>
              <a:gd name="connsiteX5" fmla="*/ 0 w 710565"/>
              <a:gd name="connsiteY5" fmla="*/ 7335200 h 7369490"/>
              <a:gd name="connsiteX6" fmla="*/ 4657 w 710565"/>
              <a:gd name="connsiteY6" fmla="*/ 0 h 7369490"/>
              <a:gd name="connsiteX0" fmla="*/ 118 w 706026"/>
              <a:gd name="connsiteY0" fmla="*/ 0 h 7369490"/>
              <a:gd name="connsiteX1" fmla="*/ 705392 w 706026"/>
              <a:gd name="connsiteY1" fmla="*/ 0 h 7369490"/>
              <a:gd name="connsiteX2" fmla="*/ 706026 w 706026"/>
              <a:gd name="connsiteY2" fmla="*/ 7348535 h 7369490"/>
              <a:gd name="connsiteX3" fmla="*/ 683166 w 706026"/>
              <a:gd name="connsiteY3" fmla="*/ 7365680 h 7369490"/>
              <a:gd name="connsiteX4" fmla="*/ 20226 w 706026"/>
              <a:gd name="connsiteY4" fmla="*/ 7369490 h 7369490"/>
              <a:gd name="connsiteX5" fmla="*/ 3081 w 706026"/>
              <a:gd name="connsiteY5" fmla="*/ 7333295 h 7369490"/>
              <a:gd name="connsiteX6" fmla="*/ 118 w 706026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1390 h 7369490"/>
              <a:gd name="connsiteX6" fmla="*/ 847 w 706755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31390 h 7369490"/>
              <a:gd name="connsiteX6" fmla="*/ 8467 w 714375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5200 h 7369490"/>
              <a:gd name="connsiteX6" fmla="*/ 847 w 706755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37105 h 7369490"/>
              <a:gd name="connsiteX6" fmla="*/ 6562 w 712470"/>
              <a:gd name="connsiteY6" fmla="*/ 0 h 7369490"/>
              <a:gd name="connsiteX0" fmla="*/ 183 w 706091"/>
              <a:gd name="connsiteY0" fmla="*/ 0 h 7369490"/>
              <a:gd name="connsiteX1" fmla="*/ 705457 w 706091"/>
              <a:gd name="connsiteY1" fmla="*/ 0 h 7369490"/>
              <a:gd name="connsiteX2" fmla="*/ 706091 w 706091"/>
              <a:gd name="connsiteY2" fmla="*/ 7348535 h 7369490"/>
              <a:gd name="connsiteX3" fmla="*/ 683231 w 706091"/>
              <a:gd name="connsiteY3" fmla="*/ 7365680 h 7369490"/>
              <a:gd name="connsiteX4" fmla="*/ 20291 w 706091"/>
              <a:gd name="connsiteY4" fmla="*/ 7369490 h 7369490"/>
              <a:gd name="connsiteX5" fmla="*/ 1241 w 706091"/>
              <a:gd name="connsiteY5" fmla="*/ 7337105 h 7369490"/>
              <a:gd name="connsiteX6" fmla="*/ 183 w 706091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40915 h 7369490"/>
              <a:gd name="connsiteX6" fmla="*/ 6562 w 712470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0915 h 7369490"/>
              <a:gd name="connsiteX6" fmla="*/ 2752 w 708660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42820 h 7369490"/>
              <a:gd name="connsiteX6" fmla="*/ 8467 w 714375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42820 h 7367585"/>
              <a:gd name="connsiteX6" fmla="*/ 2752 w 708660"/>
              <a:gd name="connsiteY6" fmla="*/ 0 h 7367585"/>
              <a:gd name="connsiteX0" fmla="*/ 8467 w 714375"/>
              <a:gd name="connsiteY0" fmla="*/ 0 h 7367585"/>
              <a:gd name="connsiteX1" fmla="*/ 713741 w 714375"/>
              <a:gd name="connsiteY1" fmla="*/ 0 h 7367585"/>
              <a:gd name="connsiteX2" fmla="*/ 714375 w 714375"/>
              <a:gd name="connsiteY2" fmla="*/ 7348535 h 7367585"/>
              <a:gd name="connsiteX3" fmla="*/ 691515 w 714375"/>
              <a:gd name="connsiteY3" fmla="*/ 7365680 h 7367585"/>
              <a:gd name="connsiteX4" fmla="*/ 22860 w 714375"/>
              <a:gd name="connsiteY4" fmla="*/ 7367585 h 7367585"/>
              <a:gd name="connsiteX5" fmla="*/ 0 w 714375"/>
              <a:gd name="connsiteY5" fmla="*/ 7344725 h 7367585"/>
              <a:gd name="connsiteX6" fmla="*/ 8467 w 714375"/>
              <a:gd name="connsiteY6" fmla="*/ 0 h 7367585"/>
              <a:gd name="connsiteX0" fmla="*/ 183 w 706091"/>
              <a:gd name="connsiteY0" fmla="*/ 0 h 7367585"/>
              <a:gd name="connsiteX1" fmla="*/ 705457 w 706091"/>
              <a:gd name="connsiteY1" fmla="*/ 0 h 7367585"/>
              <a:gd name="connsiteX2" fmla="*/ 706091 w 706091"/>
              <a:gd name="connsiteY2" fmla="*/ 7348535 h 7367585"/>
              <a:gd name="connsiteX3" fmla="*/ 683231 w 706091"/>
              <a:gd name="connsiteY3" fmla="*/ 7365680 h 7367585"/>
              <a:gd name="connsiteX4" fmla="*/ 14576 w 706091"/>
              <a:gd name="connsiteY4" fmla="*/ 7367585 h 7367585"/>
              <a:gd name="connsiteX5" fmla="*/ 1241 w 706091"/>
              <a:gd name="connsiteY5" fmla="*/ 7342820 h 7367585"/>
              <a:gd name="connsiteX6" fmla="*/ 183 w 706091"/>
              <a:gd name="connsiteY6" fmla="*/ 0 h 7367585"/>
              <a:gd name="connsiteX0" fmla="*/ 4657 w 710565"/>
              <a:gd name="connsiteY0" fmla="*/ 0 h 7367585"/>
              <a:gd name="connsiteX1" fmla="*/ 709931 w 710565"/>
              <a:gd name="connsiteY1" fmla="*/ 0 h 7367585"/>
              <a:gd name="connsiteX2" fmla="*/ 710565 w 710565"/>
              <a:gd name="connsiteY2" fmla="*/ 7348535 h 7367585"/>
              <a:gd name="connsiteX3" fmla="*/ 687705 w 710565"/>
              <a:gd name="connsiteY3" fmla="*/ 7365680 h 7367585"/>
              <a:gd name="connsiteX4" fmla="*/ 19050 w 710565"/>
              <a:gd name="connsiteY4" fmla="*/ 7367585 h 7367585"/>
              <a:gd name="connsiteX5" fmla="*/ 0 w 710565"/>
              <a:gd name="connsiteY5" fmla="*/ 7344725 h 7367585"/>
              <a:gd name="connsiteX6" fmla="*/ 4657 w 710565"/>
              <a:gd name="connsiteY6" fmla="*/ 0 h 7367585"/>
              <a:gd name="connsiteX0" fmla="*/ 118 w 706026"/>
              <a:gd name="connsiteY0" fmla="*/ 0 h 7367585"/>
              <a:gd name="connsiteX1" fmla="*/ 705392 w 706026"/>
              <a:gd name="connsiteY1" fmla="*/ 0 h 7367585"/>
              <a:gd name="connsiteX2" fmla="*/ 706026 w 706026"/>
              <a:gd name="connsiteY2" fmla="*/ 7348535 h 7367585"/>
              <a:gd name="connsiteX3" fmla="*/ 683166 w 706026"/>
              <a:gd name="connsiteY3" fmla="*/ 7365680 h 7367585"/>
              <a:gd name="connsiteX4" fmla="*/ 14511 w 706026"/>
              <a:gd name="connsiteY4" fmla="*/ 7367585 h 7367585"/>
              <a:gd name="connsiteX5" fmla="*/ 3081 w 706026"/>
              <a:gd name="connsiteY5" fmla="*/ 7344725 h 7367585"/>
              <a:gd name="connsiteX6" fmla="*/ 118 w 706026"/>
              <a:gd name="connsiteY6" fmla="*/ 0 h 7367585"/>
              <a:gd name="connsiteX0" fmla="*/ 6562 w 712470"/>
              <a:gd name="connsiteY0" fmla="*/ 0 h 7367585"/>
              <a:gd name="connsiteX1" fmla="*/ 711836 w 712470"/>
              <a:gd name="connsiteY1" fmla="*/ 0 h 7367585"/>
              <a:gd name="connsiteX2" fmla="*/ 712470 w 712470"/>
              <a:gd name="connsiteY2" fmla="*/ 7348535 h 7367585"/>
              <a:gd name="connsiteX3" fmla="*/ 689610 w 712470"/>
              <a:gd name="connsiteY3" fmla="*/ 7365680 h 7367585"/>
              <a:gd name="connsiteX4" fmla="*/ 20955 w 712470"/>
              <a:gd name="connsiteY4" fmla="*/ 7367585 h 7367585"/>
              <a:gd name="connsiteX5" fmla="*/ 0 w 712470"/>
              <a:gd name="connsiteY5" fmla="*/ 7344725 h 7367585"/>
              <a:gd name="connsiteX6" fmla="*/ 6562 w 712470"/>
              <a:gd name="connsiteY6" fmla="*/ 0 h 7367585"/>
              <a:gd name="connsiteX0" fmla="*/ 847 w 706755"/>
              <a:gd name="connsiteY0" fmla="*/ 0 h 7367585"/>
              <a:gd name="connsiteX1" fmla="*/ 706121 w 706755"/>
              <a:gd name="connsiteY1" fmla="*/ 0 h 7367585"/>
              <a:gd name="connsiteX2" fmla="*/ 706755 w 706755"/>
              <a:gd name="connsiteY2" fmla="*/ 7348535 h 7367585"/>
              <a:gd name="connsiteX3" fmla="*/ 683895 w 706755"/>
              <a:gd name="connsiteY3" fmla="*/ 7365680 h 7367585"/>
              <a:gd name="connsiteX4" fmla="*/ 15240 w 706755"/>
              <a:gd name="connsiteY4" fmla="*/ 7367585 h 7367585"/>
              <a:gd name="connsiteX5" fmla="*/ 0 w 706755"/>
              <a:gd name="connsiteY5" fmla="*/ 7344725 h 7367585"/>
              <a:gd name="connsiteX6" fmla="*/ 847 w 70675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50440 h 7367585"/>
              <a:gd name="connsiteX6" fmla="*/ 2752 w 708660"/>
              <a:gd name="connsiteY6" fmla="*/ 0 h 7367585"/>
              <a:gd name="connsiteX0" fmla="*/ 3677 w 709585"/>
              <a:gd name="connsiteY0" fmla="*/ 0 h 7367585"/>
              <a:gd name="connsiteX1" fmla="*/ 708951 w 709585"/>
              <a:gd name="connsiteY1" fmla="*/ 0 h 7367585"/>
              <a:gd name="connsiteX2" fmla="*/ 709585 w 709585"/>
              <a:gd name="connsiteY2" fmla="*/ 7348535 h 7367585"/>
              <a:gd name="connsiteX3" fmla="*/ 686725 w 709585"/>
              <a:gd name="connsiteY3" fmla="*/ 7365680 h 7367585"/>
              <a:gd name="connsiteX4" fmla="*/ 18070 w 709585"/>
              <a:gd name="connsiteY4" fmla="*/ 7367585 h 7367585"/>
              <a:gd name="connsiteX5" fmla="*/ 925 w 709585"/>
              <a:gd name="connsiteY5" fmla="*/ 7350440 h 7367585"/>
              <a:gd name="connsiteX6" fmla="*/ 3677 w 709585"/>
              <a:gd name="connsiteY6" fmla="*/ 0 h 7367585"/>
              <a:gd name="connsiteX0" fmla="*/ 6131 w 712039"/>
              <a:gd name="connsiteY0" fmla="*/ 0 h 7367585"/>
              <a:gd name="connsiteX1" fmla="*/ 711405 w 712039"/>
              <a:gd name="connsiteY1" fmla="*/ 0 h 7367585"/>
              <a:gd name="connsiteX2" fmla="*/ 712039 w 712039"/>
              <a:gd name="connsiteY2" fmla="*/ 7348535 h 7367585"/>
              <a:gd name="connsiteX3" fmla="*/ 689179 w 712039"/>
              <a:gd name="connsiteY3" fmla="*/ 7365680 h 7367585"/>
              <a:gd name="connsiteX4" fmla="*/ 20524 w 712039"/>
              <a:gd name="connsiteY4" fmla="*/ 7367585 h 7367585"/>
              <a:gd name="connsiteX5" fmla="*/ 3379 w 712039"/>
              <a:gd name="connsiteY5" fmla="*/ 7350440 h 7367585"/>
              <a:gd name="connsiteX6" fmla="*/ 6131 w 712039"/>
              <a:gd name="connsiteY6" fmla="*/ 0 h 7367585"/>
              <a:gd name="connsiteX0" fmla="*/ 2959 w 708867"/>
              <a:gd name="connsiteY0" fmla="*/ 0 h 7367585"/>
              <a:gd name="connsiteX1" fmla="*/ 708233 w 708867"/>
              <a:gd name="connsiteY1" fmla="*/ 0 h 7367585"/>
              <a:gd name="connsiteX2" fmla="*/ 708867 w 708867"/>
              <a:gd name="connsiteY2" fmla="*/ 7348535 h 7367585"/>
              <a:gd name="connsiteX3" fmla="*/ 686007 w 708867"/>
              <a:gd name="connsiteY3" fmla="*/ 7365680 h 7367585"/>
              <a:gd name="connsiteX4" fmla="*/ 17352 w 708867"/>
              <a:gd name="connsiteY4" fmla="*/ 7367585 h 7367585"/>
              <a:gd name="connsiteX5" fmla="*/ 207 w 708867"/>
              <a:gd name="connsiteY5" fmla="*/ 7350440 h 7367585"/>
              <a:gd name="connsiteX6" fmla="*/ 2959 w 708867"/>
              <a:gd name="connsiteY6" fmla="*/ 0 h 7367585"/>
              <a:gd name="connsiteX0" fmla="*/ 4792 w 710700"/>
              <a:gd name="connsiteY0" fmla="*/ 0 h 7367585"/>
              <a:gd name="connsiteX1" fmla="*/ 710066 w 710700"/>
              <a:gd name="connsiteY1" fmla="*/ 0 h 7367585"/>
              <a:gd name="connsiteX2" fmla="*/ 710700 w 710700"/>
              <a:gd name="connsiteY2" fmla="*/ 7348535 h 7367585"/>
              <a:gd name="connsiteX3" fmla="*/ 687840 w 710700"/>
              <a:gd name="connsiteY3" fmla="*/ 7365680 h 7367585"/>
              <a:gd name="connsiteX4" fmla="*/ 19185 w 710700"/>
              <a:gd name="connsiteY4" fmla="*/ 7367585 h 7367585"/>
              <a:gd name="connsiteX5" fmla="*/ 135 w 710700"/>
              <a:gd name="connsiteY5" fmla="*/ 7350440 h 7367585"/>
              <a:gd name="connsiteX6" fmla="*/ 4792 w 710700"/>
              <a:gd name="connsiteY6" fmla="*/ 0 h 7367585"/>
              <a:gd name="connsiteX0" fmla="*/ 365 w 706273"/>
              <a:gd name="connsiteY0" fmla="*/ 0 h 7367585"/>
              <a:gd name="connsiteX1" fmla="*/ 705639 w 706273"/>
              <a:gd name="connsiteY1" fmla="*/ 0 h 7367585"/>
              <a:gd name="connsiteX2" fmla="*/ 706273 w 706273"/>
              <a:gd name="connsiteY2" fmla="*/ 7348535 h 7367585"/>
              <a:gd name="connsiteX3" fmla="*/ 683413 w 706273"/>
              <a:gd name="connsiteY3" fmla="*/ 7365680 h 7367585"/>
              <a:gd name="connsiteX4" fmla="*/ 14758 w 706273"/>
              <a:gd name="connsiteY4" fmla="*/ 7367585 h 7367585"/>
              <a:gd name="connsiteX5" fmla="*/ 1423 w 706273"/>
              <a:gd name="connsiteY5" fmla="*/ 7346630 h 7367585"/>
              <a:gd name="connsiteX6" fmla="*/ 365 w 706273"/>
              <a:gd name="connsiteY6" fmla="*/ 0 h 7367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6273" h="7367585">
                <a:moveTo>
                  <a:pt x="365" y="0"/>
                </a:moveTo>
                <a:lnTo>
                  <a:pt x="705639" y="0"/>
                </a:lnTo>
                <a:cubicBezTo>
                  <a:pt x="705850" y="2449512"/>
                  <a:pt x="706062" y="4899023"/>
                  <a:pt x="706273" y="7348535"/>
                </a:cubicBezTo>
                <a:lnTo>
                  <a:pt x="683413" y="7365680"/>
                </a:lnTo>
                <a:lnTo>
                  <a:pt x="14758" y="7367585"/>
                </a:lnTo>
                <a:lnTo>
                  <a:pt x="1423" y="7346630"/>
                </a:lnTo>
                <a:cubicBezTo>
                  <a:pt x="435" y="4894578"/>
                  <a:pt x="-552" y="2448242"/>
                  <a:pt x="36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  <a:effectLst>
            <a:innerShdw blurRad="63500" dist="50800" dir="10800000">
              <a:prstClr val="black">
                <a:alpha val="36000"/>
              </a:prstClr>
            </a:innerShdw>
          </a:effectLst>
        </p:spPr>
        <p:txBody>
          <a:bodyPr lIns="99269" tIns="49635" rIns="99269" bIns="49635"/>
          <a:lstStyle/>
          <a:p>
            <a:r>
              <a:rPr lang="en-US" dirty="0"/>
              <a:t>   </a:t>
            </a:r>
          </a:p>
        </p:txBody>
      </p:sp>
      <p:sp>
        <p:nvSpPr>
          <p:cNvPr id="11" name="Freeform 544">
            <a:extLst>
              <a:ext uri="{FF2B5EF4-FFF2-40B4-BE49-F238E27FC236}">
                <a16:creationId xmlns:a16="http://schemas.microsoft.com/office/drawing/2014/main" id="{2E840F6D-F447-5F79-FB79-9E454AB2C04D}"/>
              </a:ext>
            </a:extLst>
          </p:cNvPr>
          <p:cNvSpPr>
            <a:spLocks/>
          </p:cNvSpPr>
          <p:nvPr/>
        </p:nvSpPr>
        <p:spPr bwMode="auto">
          <a:xfrm>
            <a:off x="3700797" y="5853074"/>
            <a:ext cx="772347" cy="948337"/>
          </a:xfrm>
          <a:custGeom>
            <a:avLst/>
            <a:gdLst>
              <a:gd name="T0" fmla="*/ 0 w 566"/>
              <a:gd name="T1" fmla="*/ 2147483647 h 2"/>
              <a:gd name="T2" fmla="*/ 2147483647 w 566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6" h="2">
                <a:moveTo>
                  <a:pt x="0" y="2"/>
                </a:moveTo>
                <a:lnTo>
                  <a:pt x="566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35" name="Freeform 544"/>
          <p:cNvSpPr>
            <a:spLocks/>
          </p:cNvSpPr>
          <p:nvPr/>
        </p:nvSpPr>
        <p:spPr bwMode="auto">
          <a:xfrm>
            <a:off x="3648676" y="5597360"/>
            <a:ext cx="841248" cy="0"/>
          </a:xfrm>
          <a:custGeom>
            <a:avLst/>
            <a:gdLst>
              <a:gd name="T0" fmla="*/ 0 w 566"/>
              <a:gd name="T1" fmla="*/ 2147483647 h 2"/>
              <a:gd name="T2" fmla="*/ 2147483647 w 566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6" h="2">
                <a:moveTo>
                  <a:pt x="0" y="2"/>
                </a:moveTo>
                <a:lnTo>
                  <a:pt x="566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17" name="Line 491">
            <a:extLst>
              <a:ext uri="{FF2B5EF4-FFF2-40B4-BE49-F238E27FC236}">
                <a16:creationId xmlns:a16="http://schemas.microsoft.com/office/drawing/2014/main" id="{C9DD5DED-A5E3-430D-AC03-1408291526F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11257" y="6012452"/>
            <a:ext cx="934297" cy="1204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06" name="Line 490"/>
          <p:cNvSpPr>
            <a:spLocks noChangeShapeType="1"/>
          </p:cNvSpPr>
          <p:nvPr/>
        </p:nvSpPr>
        <p:spPr bwMode="auto">
          <a:xfrm>
            <a:off x="3922005" y="2721165"/>
            <a:ext cx="64839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 dirty="0"/>
          </a:p>
        </p:txBody>
      </p:sp>
      <p:sp>
        <p:nvSpPr>
          <p:cNvPr id="21" name="Line 539">
            <a:extLst>
              <a:ext uri="{FF2B5EF4-FFF2-40B4-BE49-F238E27FC236}">
                <a16:creationId xmlns:a16="http://schemas.microsoft.com/office/drawing/2014/main" id="{152107D3-FD76-C420-22AC-885985BCD13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09626" y="3967859"/>
            <a:ext cx="636696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angle 194" descr="Light upward diagonal"/>
          <p:cNvSpPr>
            <a:spLocks noChangeArrowheads="1"/>
          </p:cNvSpPr>
          <p:nvPr/>
        </p:nvSpPr>
        <p:spPr bwMode="auto">
          <a:xfrm>
            <a:off x="4046327" y="1188720"/>
            <a:ext cx="100757" cy="1239159"/>
          </a:xfrm>
          <a:prstGeom prst="rect">
            <a:avLst/>
          </a:prstGeom>
          <a:pattFill prst="ltUpDiag">
            <a:fgClr>
              <a:schemeClr val="tx1"/>
            </a:fgClr>
            <a:bgClr>
              <a:srgbClr val="FFFFFF"/>
            </a:bgClr>
          </a:patt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53" name="Rectangle 13" descr="Large confetti"/>
          <p:cNvSpPr>
            <a:spLocks noChangeArrowheads="1"/>
          </p:cNvSpPr>
          <p:nvPr/>
        </p:nvSpPr>
        <p:spPr bwMode="auto">
          <a:xfrm>
            <a:off x="2895558" y="2436769"/>
            <a:ext cx="1188720" cy="4809368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100000"/>
                      </a14:imgEffect>
                    </a14:imgLayer>
                  </a14:imgProps>
                </a:ext>
              </a:extLst>
            </a:blip>
            <a:srcRect/>
            <a:tile tx="0" ty="0" sx="100000" sy="100000" flip="none" algn="tl"/>
          </a:blipFill>
          <a:ln w="31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/>
          <a:p>
            <a:endParaRPr lang="en-US" dirty="0"/>
          </a:p>
        </p:txBody>
      </p:sp>
      <p:sp>
        <p:nvSpPr>
          <p:cNvPr id="2050" name="Rectangle 199"/>
          <p:cNvSpPr>
            <a:spLocks noChangeArrowheads="1"/>
          </p:cNvSpPr>
          <p:nvPr/>
        </p:nvSpPr>
        <p:spPr bwMode="auto">
          <a:xfrm>
            <a:off x="794727" y="1303111"/>
            <a:ext cx="1334981" cy="380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>
              <a:lnSpc>
                <a:spcPct val="95000"/>
              </a:lnSpc>
            </a:pPr>
            <a:r>
              <a:rPr lang="en-US" sz="1000" dirty="0"/>
              <a:t>Surface Seal</a:t>
            </a:r>
          </a:p>
          <a:p>
            <a:pPr algn="r">
              <a:lnSpc>
                <a:spcPct val="95000"/>
              </a:lnSpc>
            </a:pPr>
            <a:r>
              <a:rPr lang="en-US" sz="1000" dirty="0"/>
              <a:t> (Sand Cement Slurry)</a:t>
            </a:r>
          </a:p>
          <a:p>
            <a:pPr algn="r">
              <a:lnSpc>
                <a:spcPct val="95000"/>
              </a:lnSpc>
            </a:pPr>
            <a:endParaRPr lang="en-US" sz="1100" dirty="0"/>
          </a:p>
        </p:txBody>
      </p:sp>
      <p:sp>
        <p:nvSpPr>
          <p:cNvPr id="2051" name="Rectangle 194" descr="Light upward diagonal"/>
          <p:cNvSpPr>
            <a:spLocks noChangeArrowheads="1"/>
          </p:cNvSpPr>
          <p:nvPr/>
        </p:nvSpPr>
        <p:spPr bwMode="auto">
          <a:xfrm>
            <a:off x="2812800" y="1193306"/>
            <a:ext cx="96034" cy="1243463"/>
          </a:xfrm>
          <a:prstGeom prst="rect">
            <a:avLst/>
          </a:prstGeom>
          <a:pattFill prst="ltUpDiag">
            <a:fgClr>
              <a:schemeClr val="tx1"/>
            </a:fgClr>
            <a:bgClr>
              <a:srgbClr val="FFFFFF"/>
            </a:bgClr>
          </a:patt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52" name="Rectangle 435" descr="Zig zag"/>
          <p:cNvSpPr>
            <a:spLocks noChangeArrowheads="1"/>
          </p:cNvSpPr>
          <p:nvPr/>
        </p:nvSpPr>
        <p:spPr bwMode="auto">
          <a:xfrm>
            <a:off x="2896977" y="1420015"/>
            <a:ext cx="1183906" cy="2165752"/>
          </a:xfrm>
          <a:prstGeom prst="rect">
            <a:avLst/>
          </a:prstGeom>
          <a:pattFill prst="zigZag">
            <a:fgClr>
              <a:srgbClr val="808080"/>
            </a:fgClr>
            <a:bgClr>
              <a:srgbClr val="FFFFFF"/>
            </a:bgClr>
          </a:patt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54" name="Rectangle 150"/>
          <p:cNvSpPr>
            <a:spLocks noChangeArrowheads="1"/>
          </p:cNvSpPr>
          <p:nvPr/>
        </p:nvSpPr>
        <p:spPr bwMode="auto">
          <a:xfrm>
            <a:off x="2896466" y="3202093"/>
            <a:ext cx="1186050" cy="253553"/>
          </a:xfrm>
          <a:prstGeom prst="rect">
            <a:avLst/>
          </a:prstGeom>
          <a:solidFill>
            <a:srgbClr val="800000"/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57" name="Line 64"/>
          <p:cNvSpPr>
            <a:spLocks noChangeShapeType="1"/>
          </p:cNvSpPr>
          <p:nvPr/>
        </p:nvSpPr>
        <p:spPr bwMode="auto">
          <a:xfrm>
            <a:off x="1394010" y="1193306"/>
            <a:ext cx="137150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2060" name="Rectangle 32"/>
          <p:cNvSpPr>
            <a:spLocks noChangeArrowheads="1"/>
          </p:cNvSpPr>
          <p:nvPr/>
        </p:nvSpPr>
        <p:spPr bwMode="auto">
          <a:xfrm>
            <a:off x="4601426" y="2415323"/>
            <a:ext cx="1002135" cy="21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30”  Borehole</a:t>
            </a:r>
          </a:p>
        </p:txBody>
      </p:sp>
      <p:sp>
        <p:nvSpPr>
          <p:cNvPr id="2061" name="Rectangle 35"/>
          <p:cNvSpPr>
            <a:spLocks noChangeArrowheads="1"/>
          </p:cNvSpPr>
          <p:nvPr/>
        </p:nvSpPr>
        <p:spPr bwMode="auto">
          <a:xfrm>
            <a:off x="4092381" y="3880567"/>
            <a:ext cx="1296847" cy="404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>
              <a:lnSpc>
                <a:spcPct val="95000"/>
              </a:lnSpc>
            </a:pPr>
            <a:r>
              <a:rPr lang="en-US" sz="1000" dirty="0"/>
              <a:t>Est. Water Level </a:t>
            </a:r>
          </a:p>
          <a:p>
            <a:pPr algn="r">
              <a:lnSpc>
                <a:spcPct val="95000"/>
              </a:lnSpc>
            </a:pPr>
            <a:r>
              <a:rPr lang="en-US" sz="1000" dirty="0"/>
              <a:t>~120 feet            </a:t>
            </a:r>
          </a:p>
        </p:txBody>
      </p:sp>
      <p:sp>
        <p:nvSpPr>
          <p:cNvPr id="2062" name="Rectangle 65"/>
          <p:cNvSpPr>
            <a:spLocks noChangeArrowheads="1"/>
          </p:cNvSpPr>
          <p:nvPr/>
        </p:nvSpPr>
        <p:spPr bwMode="auto">
          <a:xfrm>
            <a:off x="6386196" y="1075690"/>
            <a:ext cx="1007534" cy="251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Land surface </a:t>
            </a:r>
          </a:p>
        </p:txBody>
      </p:sp>
      <p:sp>
        <p:nvSpPr>
          <p:cNvPr id="2064" name="Rectangle 113"/>
          <p:cNvSpPr>
            <a:spLocks noChangeArrowheads="1"/>
          </p:cNvSpPr>
          <p:nvPr/>
        </p:nvSpPr>
        <p:spPr bwMode="auto">
          <a:xfrm>
            <a:off x="4588510" y="1385096"/>
            <a:ext cx="2957830" cy="399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36” (OD) LCS conductor, </a:t>
            </a:r>
          </a:p>
          <a:p>
            <a:pPr>
              <a:lnSpc>
                <a:spcPct val="95000"/>
              </a:lnSpc>
            </a:pPr>
            <a:r>
              <a:rPr lang="en-US" sz="1000" dirty="0"/>
              <a:t>A53B, 0.375-inch wall thickness</a:t>
            </a:r>
          </a:p>
        </p:txBody>
      </p:sp>
      <p:sp>
        <p:nvSpPr>
          <p:cNvPr id="2065" name="Line 114"/>
          <p:cNvSpPr>
            <a:spLocks noChangeShapeType="1"/>
          </p:cNvSpPr>
          <p:nvPr/>
        </p:nvSpPr>
        <p:spPr bwMode="auto">
          <a:xfrm>
            <a:off x="2896466" y="1082674"/>
            <a:ext cx="4577" cy="1357935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66" name="Line 115"/>
          <p:cNvSpPr>
            <a:spLocks noChangeShapeType="1"/>
          </p:cNvSpPr>
          <p:nvPr/>
        </p:nvSpPr>
        <p:spPr bwMode="auto">
          <a:xfrm flipH="1">
            <a:off x="4062933" y="1082675"/>
            <a:ext cx="2953" cy="1355041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68" name="Rectangle 129"/>
          <p:cNvSpPr>
            <a:spLocks noChangeArrowheads="1"/>
          </p:cNvSpPr>
          <p:nvPr/>
        </p:nvSpPr>
        <p:spPr bwMode="auto">
          <a:xfrm>
            <a:off x="4630749" y="875919"/>
            <a:ext cx="2754166" cy="183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100" dirty="0"/>
              <a:t>2’ conductor stickup</a:t>
            </a:r>
          </a:p>
        </p:txBody>
      </p:sp>
      <p:sp>
        <p:nvSpPr>
          <p:cNvPr id="2070" name="Rectangle 84"/>
          <p:cNvSpPr>
            <a:spLocks noChangeArrowheads="1"/>
          </p:cNvSpPr>
          <p:nvPr/>
        </p:nvSpPr>
        <p:spPr bwMode="auto">
          <a:xfrm>
            <a:off x="1236028" y="1075690"/>
            <a:ext cx="187114" cy="293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/>
              <a:t>0’</a:t>
            </a:r>
          </a:p>
        </p:txBody>
      </p:sp>
      <p:sp>
        <p:nvSpPr>
          <p:cNvPr id="2073" name="Rectangle 152"/>
          <p:cNvSpPr>
            <a:spLocks noChangeArrowheads="1"/>
          </p:cNvSpPr>
          <p:nvPr/>
        </p:nvSpPr>
        <p:spPr bwMode="auto">
          <a:xfrm>
            <a:off x="5321937" y="1216027"/>
            <a:ext cx="1867535" cy="183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48” Borehole</a:t>
            </a:r>
          </a:p>
        </p:txBody>
      </p:sp>
      <p:sp>
        <p:nvSpPr>
          <p:cNvPr id="2074" name="Rectangle 154"/>
          <p:cNvSpPr>
            <a:spLocks noChangeArrowheads="1"/>
          </p:cNvSpPr>
          <p:nvPr/>
        </p:nvSpPr>
        <p:spPr bwMode="auto">
          <a:xfrm>
            <a:off x="1195661" y="3267008"/>
            <a:ext cx="972497" cy="165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100" dirty="0"/>
              <a:t>Bentonite Seal</a:t>
            </a:r>
          </a:p>
        </p:txBody>
      </p:sp>
      <p:sp>
        <p:nvSpPr>
          <p:cNvPr id="2075" name="Rectangle 161"/>
          <p:cNvSpPr>
            <a:spLocks noChangeArrowheads="1"/>
          </p:cNvSpPr>
          <p:nvPr/>
        </p:nvSpPr>
        <p:spPr bwMode="auto">
          <a:xfrm>
            <a:off x="2188535" y="7113040"/>
            <a:ext cx="433600" cy="207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800’</a:t>
            </a:r>
          </a:p>
        </p:txBody>
      </p:sp>
      <p:sp>
        <p:nvSpPr>
          <p:cNvPr id="2076" name="Line 162"/>
          <p:cNvSpPr>
            <a:spLocks noChangeShapeType="1"/>
          </p:cNvSpPr>
          <p:nvPr/>
        </p:nvSpPr>
        <p:spPr bwMode="auto">
          <a:xfrm flipH="1">
            <a:off x="2603527" y="7210969"/>
            <a:ext cx="2202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2083" name="Rectangle 175"/>
          <p:cNvSpPr>
            <a:spLocks noChangeArrowheads="1"/>
          </p:cNvSpPr>
          <p:nvPr/>
        </p:nvSpPr>
        <p:spPr bwMode="auto">
          <a:xfrm>
            <a:off x="1941755" y="2355791"/>
            <a:ext cx="370629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39’</a:t>
            </a:r>
          </a:p>
        </p:txBody>
      </p:sp>
      <p:sp>
        <p:nvSpPr>
          <p:cNvPr id="2084" name="Line 176"/>
          <p:cNvSpPr>
            <a:spLocks noChangeShapeType="1"/>
          </p:cNvSpPr>
          <p:nvPr/>
        </p:nvSpPr>
        <p:spPr bwMode="auto">
          <a:xfrm flipH="1">
            <a:off x="2346606" y="2437720"/>
            <a:ext cx="36703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2085" name="Rectangle 178"/>
          <p:cNvSpPr>
            <a:spLocks noChangeArrowheads="1"/>
          </p:cNvSpPr>
          <p:nvPr/>
        </p:nvSpPr>
        <p:spPr bwMode="auto">
          <a:xfrm>
            <a:off x="457200" y="457200"/>
            <a:ext cx="6858000" cy="91440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2088" name="Line 112"/>
          <p:cNvSpPr>
            <a:spLocks noChangeShapeType="1"/>
          </p:cNvSpPr>
          <p:nvPr/>
        </p:nvSpPr>
        <p:spPr bwMode="auto">
          <a:xfrm>
            <a:off x="4188461" y="1295717"/>
            <a:ext cx="1104689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90" name="Line 201"/>
          <p:cNvSpPr>
            <a:spLocks noChangeShapeType="1"/>
          </p:cNvSpPr>
          <p:nvPr/>
        </p:nvSpPr>
        <p:spPr bwMode="auto">
          <a:xfrm>
            <a:off x="4075114" y="1529557"/>
            <a:ext cx="50016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98" name="Line 343"/>
          <p:cNvSpPr>
            <a:spLocks noChangeShapeType="1"/>
          </p:cNvSpPr>
          <p:nvPr/>
        </p:nvSpPr>
        <p:spPr bwMode="auto">
          <a:xfrm>
            <a:off x="4079556" y="2513722"/>
            <a:ext cx="528001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04" name="Freeform 458"/>
          <p:cNvSpPr>
            <a:spLocks/>
          </p:cNvSpPr>
          <p:nvPr/>
        </p:nvSpPr>
        <p:spPr bwMode="auto">
          <a:xfrm>
            <a:off x="4068816" y="963932"/>
            <a:ext cx="531655" cy="95343"/>
          </a:xfrm>
          <a:custGeom>
            <a:avLst/>
            <a:gdLst>
              <a:gd name="T0" fmla="*/ 0 w 594"/>
              <a:gd name="T1" fmla="*/ 2147483647 h 90"/>
              <a:gd name="T2" fmla="*/ 2147483647 w 594"/>
              <a:gd name="T3" fmla="*/ 0 h 90"/>
              <a:gd name="T4" fmla="*/ 2147483647 w 594"/>
              <a:gd name="T5" fmla="*/ 0 h 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94" h="90">
                <a:moveTo>
                  <a:pt x="0" y="90"/>
                </a:moveTo>
                <a:lnTo>
                  <a:pt x="66" y="0"/>
                </a:lnTo>
                <a:lnTo>
                  <a:pt x="594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2107" name="Line 491"/>
          <p:cNvSpPr>
            <a:spLocks noChangeShapeType="1"/>
          </p:cNvSpPr>
          <p:nvPr/>
        </p:nvSpPr>
        <p:spPr bwMode="auto">
          <a:xfrm flipH="1">
            <a:off x="2123254" y="1487200"/>
            <a:ext cx="683684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08" name="Rectangle 509"/>
          <p:cNvSpPr>
            <a:spLocks noChangeArrowheads="1"/>
          </p:cNvSpPr>
          <p:nvPr/>
        </p:nvSpPr>
        <p:spPr bwMode="auto">
          <a:xfrm>
            <a:off x="4641852" y="7487920"/>
            <a:ext cx="2817495" cy="373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endParaRPr lang="en-US" sz="1100"/>
          </a:p>
        </p:txBody>
      </p:sp>
      <p:sp>
        <p:nvSpPr>
          <p:cNvPr id="2116" name="Rectangle 543"/>
          <p:cNvSpPr>
            <a:spLocks noChangeArrowheads="1"/>
          </p:cNvSpPr>
          <p:nvPr/>
        </p:nvSpPr>
        <p:spPr bwMode="auto">
          <a:xfrm>
            <a:off x="4570397" y="5408762"/>
            <a:ext cx="2817495" cy="55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20” (OD) ASTM 139 Grade B (LCS) </a:t>
            </a:r>
          </a:p>
          <a:p>
            <a:pPr>
              <a:lnSpc>
                <a:spcPct val="95000"/>
              </a:lnSpc>
            </a:pPr>
            <a:r>
              <a:rPr lang="en-US" sz="1000" dirty="0"/>
              <a:t>0.375” wall thickness, 0.060” wide slots</a:t>
            </a:r>
            <a:endParaRPr lang="en-US" sz="1100" dirty="0"/>
          </a:p>
        </p:txBody>
      </p:sp>
      <p:sp>
        <p:nvSpPr>
          <p:cNvPr id="2117" name="Rectangle 549"/>
          <p:cNvSpPr>
            <a:spLocks noChangeArrowheads="1"/>
          </p:cNvSpPr>
          <p:nvPr/>
        </p:nvSpPr>
        <p:spPr bwMode="auto">
          <a:xfrm>
            <a:off x="1764983" y="8428768"/>
            <a:ext cx="683684" cy="293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endParaRPr lang="en-US" sz="1100"/>
          </a:p>
        </p:txBody>
      </p:sp>
      <p:sp>
        <p:nvSpPr>
          <p:cNvPr id="2119" name="Line 539"/>
          <p:cNvSpPr>
            <a:spLocks noChangeShapeType="1"/>
          </p:cNvSpPr>
          <p:nvPr/>
        </p:nvSpPr>
        <p:spPr bwMode="auto">
          <a:xfrm flipH="1" flipV="1">
            <a:off x="2574798" y="4479160"/>
            <a:ext cx="39042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27" name="Line 574"/>
          <p:cNvSpPr>
            <a:spLocks noChangeShapeType="1"/>
          </p:cNvSpPr>
          <p:nvPr/>
        </p:nvSpPr>
        <p:spPr bwMode="auto">
          <a:xfrm>
            <a:off x="3982601" y="1869259"/>
            <a:ext cx="563139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33" name="Rectangle 554" descr="Dashed vertical"/>
          <p:cNvSpPr>
            <a:spLocks noChangeArrowheads="1"/>
          </p:cNvSpPr>
          <p:nvPr/>
        </p:nvSpPr>
        <p:spPr bwMode="auto">
          <a:xfrm>
            <a:off x="3896995" y="3473001"/>
            <a:ext cx="45719" cy="2311712"/>
          </a:xfrm>
          <a:prstGeom prst="rect">
            <a:avLst/>
          </a:prstGeom>
          <a:pattFill prst="dashVert">
            <a:fgClr>
              <a:srgbClr val="000000">
                <a:alpha val="94901"/>
              </a:srgbClr>
            </a:fgClr>
            <a:bgClr>
              <a:schemeClr val="bg1">
                <a:lumMod val="85000"/>
                <a:alpha val="94901"/>
              </a:schemeClr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37" name="Rectangle 586"/>
          <p:cNvSpPr>
            <a:spLocks noChangeArrowheads="1"/>
          </p:cNvSpPr>
          <p:nvPr/>
        </p:nvSpPr>
        <p:spPr bwMode="auto">
          <a:xfrm>
            <a:off x="4610308" y="1765357"/>
            <a:ext cx="1964475" cy="20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Neat Cement Seal </a:t>
            </a:r>
          </a:p>
        </p:txBody>
      </p:sp>
      <p:sp>
        <p:nvSpPr>
          <p:cNvPr id="99" name="Rectangle 370" descr="Dashed vertical"/>
          <p:cNvSpPr>
            <a:spLocks noChangeArrowheads="1"/>
          </p:cNvSpPr>
          <p:nvPr/>
        </p:nvSpPr>
        <p:spPr bwMode="auto">
          <a:xfrm>
            <a:off x="3125716" y="6850161"/>
            <a:ext cx="693591" cy="301618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01" name="Rectangle 171"/>
          <p:cNvSpPr>
            <a:spLocks noChangeArrowheads="1"/>
          </p:cNvSpPr>
          <p:nvPr/>
        </p:nvSpPr>
        <p:spPr bwMode="auto">
          <a:xfrm>
            <a:off x="2226473" y="3948656"/>
            <a:ext cx="41280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125’</a:t>
            </a:r>
          </a:p>
        </p:txBody>
      </p:sp>
      <p:sp>
        <p:nvSpPr>
          <p:cNvPr id="102" name="Line 172"/>
          <p:cNvSpPr>
            <a:spLocks noChangeShapeType="1"/>
          </p:cNvSpPr>
          <p:nvPr/>
        </p:nvSpPr>
        <p:spPr bwMode="auto">
          <a:xfrm flipH="1">
            <a:off x="2620904" y="4045594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475694" y="8515271"/>
            <a:ext cx="6839712" cy="1082035"/>
            <a:chOff x="8672630" y="8513297"/>
            <a:chExt cx="6839712" cy="1082035"/>
          </a:xfrm>
        </p:grpSpPr>
        <p:sp>
          <p:nvSpPr>
            <p:cNvPr id="110" name="Line 181"/>
            <p:cNvSpPr>
              <a:spLocks noChangeShapeType="1"/>
            </p:cNvSpPr>
            <p:nvPr/>
          </p:nvSpPr>
          <p:spPr bwMode="auto">
            <a:xfrm>
              <a:off x="8672630" y="8623782"/>
              <a:ext cx="6839712" cy="15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Rectangle 219"/>
            <p:cNvSpPr>
              <a:spLocks noChangeArrowheads="1"/>
            </p:cNvSpPr>
            <p:nvPr/>
          </p:nvSpPr>
          <p:spPr bwMode="auto">
            <a:xfrm>
              <a:off x="11195105" y="8513297"/>
              <a:ext cx="3411538" cy="7216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/>
              <a:r>
                <a:rPr lang="en-US" sz="1600" b="1" dirty="0"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en-US" sz="1600" b="1" dirty="0">
                  <a:cs typeface="Times New Roman" panose="02020603050405020304" pitchFamily="18" charset="0"/>
                </a:rPr>
                <a:t>REPLACEMENT WELL DESIGN</a:t>
              </a:r>
            </a:p>
            <a:p>
              <a:pPr algn="ctr"/>
              <a:r>
                <a:rPr lang="en-US" sz="1200" b="1" dirty="0">
                  <a:cs typeface="Times New Roman" panose="02020603050405020304" pitchFamily="18" charset="0"/>
                </a:rPr>
                <a:t>TYPICAL 800’ DESIGN - 20” CASING</a:t>
              </a:r>
            </a:p>
            <a:p>
              <a:pPr algn="ctr"/>
              <a:r>
                <a:rPr lang="en-US" sz="1400" b="1" dirty="0">
                  <a:cs typeface="Times New Roman" panose="02020603050405020304" pitchFamily="18" charset="0"/>
                </a:rPr>
                <a:t>ROOSEVELT IRRIGATION DISTRICT</a:t>
              </a:r>
            </a:p>
          </p:txBody>
        </p:sp>
        <p:sp>
          <p:nvSpPr>
            <p:cNvPr id="123" name="Rectangle 220"/>
            <p:cNvSpPr>
              <a:spLocks noChangeArrowheads="1"/>
            </p:cNvSpPr>
            <p:nvPr/>
          </p:nvSpPr>
          <p:spPr bwMode="auto">
            <a:xfrm>
              <a:off x="14636805" y="8888894"/>
              <a:ext cx="857250" cy="525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>
                <a:spcBef>
                  <a:spcPts val="0"/>
                </a:spcBef>
              </a:pPr>
              <a:r>
                <a:rPr lang="en-US" sz="1600" b="1" dirty="0">
                  <a:cs typeface="Times New Roman" panose="02020603050405020304" pitchFamily="18" charset="0"/>
                </a:rPr>
                <a:t>Figure</a:t>
              </a:r>
            </a:p>
            <a:p>
              <a:pPr algn="ctr">
                <a:spcBef>
                  <a:spcPts val="0"/>
                </a:spcBef>
              </a:pPr>
              <a:r>
                <a:rPr lang="en-US" sz="1600" b="1" dirty="0">
                  <a:cs typeface="Times New Roman" panose="02020603050405020304" pitchFamily="18" charset="0"/>
                </a:rPr>
                <a:t>2</a:t>
              </a:r>
            </a:p>
            <a:p>
              <a:pPr algn="ctr">
                <a:spcBef>
                  <a:spcPts val="0"/>
                </a:spcBef>
              </a:pPr>
              <a:br>
                <a:rPr lang="en-US" sz="1600" b="1" dirty="0">
                  <a:cs typeface="Times New Roman" panose="02020603050405020304" pitchFamily="18" charset="0"/>
                </a:rPr>
              </a:br>
              <a:endParaRPr lang="en-US" sz="1600" b="1" dirty="0"/>
            </a:p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endParaRPr lang="en-US" sz="1600" b="1" dirty="0"/>
            </a:p>
          </p:txBody>
        </p:sp>
        <p:sp>
          <p:nvSpPr>
            <p:cNvPr id="124" name="Text Box 228"/>
            <p:cNvSpPr txBox="1">
              <a:spLocks noChangeArrowheads="1"/>
            </p:cNvSpPr>
            <p:nvPr/>
          </p:nvSpPr>
          <p:spPr bwMode="auto">
            <a:xfrm>
              <a:off x="11212408" y="9340737"/>
              <a:ext cx="3392647" cy="171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 b="1" dirty="0"/>
                <a:t>Maricopa County, Arizona</a:t>
              </a:r>
            </a:p>
          </p:txBody>
        </p:sp>
        <p:sp>
          <p:nvSpPr>
            <p:cNvPr id="125" name="Line 229"/>
            <p:cNvSpPr>
              <a:spLocks noChangeShapeType="1"/>
            </p:cNvSpPr>
            <p:nvPr/>
          </p:nvSpPr>
          <p:spPr bwMode="auto">
            <a:xfrm>
              <a:off x="11188755" y="8623782"/>
              <a:ext cx="0" cy="962025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Line 230"/>
            <p:cNvSpPr>
              <a:spLocks noChangeShapeType="1"/>
            </p:cNvSpPr>
            <p:nvPr/>
          </p:nvSpPr>
          <p:spPr bwMode="auto">
            <a:xfrm>
              <a:off x="14605055" y="8634894"/>
              <a:ext cx="1588" cy="960438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9" name="Line 64"/>
          <p:cNvSpPr>
            <a:spLocks noChangeShapeType="1"/>
          </p:cNvSpPr>
          <p:nvPr/>
        </p:nvSpPr>
        <p:spPr bwMode="auto">
          <a:xfrm>
            <a:off x="4068816" y="1183958"/>
            <a:ext cx="224664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47" name="Rectangle 523"/>
          <p:cNvSpPr>
            <a:spLocks noChangeArrowheads="1"/>
          </p:cNvSpPr>
          <p:nvPr/>
        </p:nvSpPr>
        <p:spPr bwMode="auto">
          <a:xfrm>
            <a:off x="1750661" y="6897732"/>
            <a:ext cx="44864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795’</a:t>
            </a:r>
          </a:p>
        </p:txBody>
      </p:sp>
      <p:sp>
        <p:nvSpPr>
          <p:cNvPr id="148" name="Line 146"/>
          <p:cNvSpPr>
            <a:spLocks noChangeShapeType="1"/>
          </p:cNvSpPr>
          <p:nvPr/>
        </p:nvSpPr>
        <p:spPr bwMode="auto">
          <a:xfrm flipH="1" flipV="1">
            <a:off x="2182639" y="7011835"/>
            <a:ext cx="6400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51" name="Rectangle 428"/>
          <p:cNvSpPr>
            <a:spLocks noChangeArrowheads="1"/>
          </p:cNvSpPr>
          <p:nvPr/>
        </p:nvSpPr>
        <p:spPr bwMode="auto">
          <a:xfrm>
            <a:off x="4484213" y="6897732"/>
            <a:ext cx="2556616" cy="5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20” (OD) ASTM 139 Grade B (LCS) </a:t>
            </a:r>
          </a:p>
          <a:p>
            <a:r>
              <a:rPr lang="en-US" sz="1000" dirty="0"/>
              <a:t>Well Casing, 0.375” wall thickness with Bull Nosed bottom.</a:t>
            </a:r>
          </a:p>
          <a:p>
            <a:endParaRPr lang="en-US" sz="1000" dirty="0"/>
          </a:p>
          <a:p>
            <a:r>
              <a:rPr lang="en-US" sz="1100" dirty="0"/>
              <a:t>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E9C5DE-E240-4F9B-A6CB-CD5314CCBDD8}"/>
              </a:ext>
            </a:extLst>
          </p:cNvPr>
          <p:cNvSpPr txBox="1"/>
          <p:nvPr/>
        </p:nvSpPr>
        <p:spPr>
          <a:xfrm>
            <a:off x="488987" y="9314104"/>
            <a:ext cx="2493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August 2024              Project 24-0527</a:t>
            </a:r>
          </a:p>
        </p:txBody>
      </p:sp>
      <p:sp>
        <p:nvSpPr>
          <p:cNvPr id="88" name="Rectangle 171">
            <a:extLst>
              <a:ext uri="{FF2B5EF4-FFF2-40B4-BE49-F238E27FC236}">
                <a16:creationId xmlns:a16="http://schemas.microsoft.com/office/drawing/2014/main" id="{99C19A07-7B12-4647-A885-F5FC4F8DC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0052" y="3128123"/>
            <a:ext cx="41280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70’</a:t>
            </a:r>
          </a:p>
        </p:txBody>
      </p:sp>
      <p:sp>
        <p:nvSpPr>
          <p:cNvPr id="90" name="Line 172">
            <a:extLst>
              <a:ext uri="{FF2B5EF4-FFF2-40B4-BE49-F238E27FC236}">
                <a16:creationId xmlns:a16="http://schemas.microsoft.com/office/drawing/2014/main" id="{DCF9CC5B-EC3A-40E1-A835-766B70D8DB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40599" y="3219677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94" name="Line 172">
            <a:extLst>
              <a:ext uri="{FF2B5EF4-FFF2-40B4-BE49-F238E27FC236}">
                <a16:creationId xmlns:a16="http://schemas.microsoft.com/office/drawing/2014/main" id="{CC37DFCB-5B50-4B30-B709-646BC8D1DB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39274" y="3641297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04" name="Rectangle 171">
            <a:extLst>
              <a:ext uri="{FF2B5EF4-FFF2-40B4-BE49-F238E27FC236}">
                <a16:creationId xmlns:a16="http://schemas.microsoft.com/office/drawing/2014/main" id="{74F76FB4-4C88-4DED-8FC5-AFE6B8D8C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2722" y="3534413"/>
            <a:ext cx="41280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100’</a:t>
            </a:r>
          </a:p>
        </p:txBody>
      </p:sp>
      <p:sp>
        <p:nvSpPr>
          <p:cNvPr id="113" name="Freeform 544">
            <a:extLst>
              <a:ext uri="{FF2B5EF4-FFF2-40B4-BE49-F238E27FC236}">
                <a16:creationId xmlns:a16="http://schemas.microsoft.com/office/drawing/2014/main" id="{7E02BAF3-4DDF-496E-A688-72A1684858CB}"/>
              </a:ext>
            </a:extLst>
          </p:cNvPr>
          <p:cNvSpPr>
            <a:spLocks/>
          </p:cNvSpPr>
          <p:nvPr/>
        </p:nvSpPr>
        <p:spPr bwMode="auto">
          <a:xfrm flipH="1" flipV="1">
            <a:off x="2191457" y="3769091"/>
            <a:ext cx="671651" cy="0"/>
          </a:xfrm>
          <a:custGeom>
            <a:avLst/>
            <a:gdLst>
              <a:gd name="T0" fmla="*/ 0 w 566"/>
              <a:gd name="T1" fmla="*/ 2147483647 h 2"/>
              <a:gd name="T2" fmla="*/ 2147483647 w 566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6" h="2">
                <a:moveTo>
                  <a:pt x="0" y="2"/>
                </a:moveTo>
                <a:lnTo>
                  <a:pt x="566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Rectangle 39">
            <a:extLst>
              <a:ext uri="{FF2B5EF4-FFF2-40B4-BE49-F238E27FC236}">
                <a16:creationId xmlns:a16="http://schemas.microsoft.com/office/drawing/2014/main" id="{3FA3A481-49D1-492B-82BA-BDE48E52E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9922" y="7001061"/>
            <a:ext cx="702687" cy="132688"/>
          </a:xfrm>
          <a:custGeom>
            <a:avLst/>
            <a:gdLst>
              <a:gd name="connsiteX0" fmla="*/ 0 w 705274"/>
              <a:gd name="connsiteY0" fmla="*/ 0 h 7369175"/>
              <a:gd name="connsiteX1" fmla="*/ 705274 w 705274"/>
              <a:gd name="connsiteY1" fmla="*/ 0 h 7369175"/>
              <a:gd name="connsiteX2" fmla="*/ 705274 w 705274"/>
              <a:gd name="connsiteY2" fmla="*/ 7369175 h 7369175"/>
              <a:gd name="connsiteX3" fmla="*/ 0 w 705274"/>
              <a:gd name="connsiteY3" fmla="*/ 7369175 h 7369175"/>
              <a:gd name="connsiteX4" fmla="*/ 0 w 705274"/>
              <a:gd name="connsiteY4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2752 w 708026"/>
              <a:gd name="connsiteY3" fmla="*/ 7369175 h 7369175"/>
              <a:gd name="connsiteX4" fmla="*/ 0 w 708026"/>
              <a:gd name="connsiteY4" fmla="*/ 7344725 h 7369175"/>
              <a:gd name="connsiteX5" fmla="*/ 2752 w 708026"/>
              <a:gd name="connsiteY5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19050 w 708026"/>
              <a:gd name="connsiteY3" fmla="*/ 7367585 h 7369175"/>
              <a:gd name="connsiteX4" fmla="*/ 2752 w 708026"/>
              <a:gd name="connsiteY4" fmla="*/ 7369175 h 7369175"/>
              <a:gd name="connsiteX5" fmla="*/ 0 w 708026"/>
              <a:gd name="connsiteY5" fmla="*/ 7344725 h 7369175"/>
              <a:gd name="connsiteX6" fmla="*/ 2752 w 708026"/>
              <a:gd name="connsiteY6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685800 w 708026"/>
              <a:gd name="connsiteY3" fmla="*/ 7365680 h 7369175"/>
              <a:gd name="connsiteX4" fmla="*/ 19050 w 708026"/>
              <a:gd name="connsiteY4" fmla="*/ 7367585 h 7369175"/>
              <a:gd name="connsiteX5" fmla="*/ 2752 w 708026"/>
              <a:gd name="connsiteY5" fmla="*/ 7369175 h 7369175"/>
              <a:gd name="connsiteX6" fmla="*/ 0 w 708026"/>
              <a:gd name="connsiteY6" fmla="*/ 7344725 h 7369175"/>
              <a:gd name="connsiteX7" fmla="*/ 2752 w 708026"/>
              <a:gd name="connsiteY7" fmla="*/ 0 h 7369175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708026 w 708660"/>
              <a:gd name="connsiteY3" fmla="*/ 7369175 h 7369175"/>
              <a:gd name="connsiteX4" fmla="*/ 685800 w 708660"/>
              <a:gd name="connsiteY4" fmla="*/ 7365680 h 7369175"/>
              <a:gd name="connsiteX5" fmla="*/ 19050 w 708660"/>
              <a:gd name="connsiteY5" fmla="*/ 7367585 h 7369175"/>
              <a:gd name="connsiteX6" fmla="*/ 2752 w 708660"/>
              <a:gd name="connsiteY6" fmla="*/ 7369175 h 7369175"/>
              <a:gd name="connsiteX7" fmla="*/ 0 w 708660"/>
              <a:gd name="connsiteY7" fmla="*/ 7344725 h 7369175"/>
              <a:gd name="connsiteX8" fmla="*/ 2752 w 708660"/>
              <a:gd name="connsiteY8" fmla="*/ 0 h 7369175"/>
              <a:gd name="connsiteX0" fmla="*/ 2752 w 742567"/>
              <a:gd name="connsiteY0" fmla="*/ 0 h 7897906"/>
              <a:gd name="connsiteX1" fmla="*/ 708026 w 742567"/>
              <a:gd name="connsiteY1" fmla="*/ 0 h 7897906"/>
              <a:gd name="connsiteX2" fmla="*/ 708660 w 742567"/>
              <a:gd name="connsiteY2" fmla="*/ 7348535 h 7897906"/>
              <a:gd name="connsiteX3" fmla="*/ 685800 w 742567"/>
              <a:gd name="connsiteY3" fmla="*/ 7365680 h 7897906"/>
              <a:gd name="connsiteX4" fmla="*/ 19050 w 742567"/>
              <a:gd name="connsiteY4" fmla="*/ 7367585 h 7897906"/>
              <a:gd name="connsiteX5" fmla="*/ 2752 w 742567"/>
              <a:gd name="connsiteY5" fmla="*/ 7369175 h 7897906"/>
              <a:gd name="connsiteX6" fmla="*/ 0 w 742567"/>
              <a:gd name="connsiteY6" fmla="*/ 7344725 h 7897906"/>
              <a:gd name="connsiteX7" fmla="*/ 2752 w 742567"/>
              <a:gd name="connsiteY7" fmla="*/ 0 h 7897906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685800 w 708660"/>
              <a:gd name="connsiteY3" fmla="*/ 7365680 h 7369175"/>
              <a:gd name="connsiteX4" fmla="*/ 19050 w 708660"/>
              <a:gd name="connsiteY4" fmla="*/ 7367585 h 7369175"/>
              <a:gd name="connsiteX5" fmla="*/ 2752 w 708660"/>
              <a:gd name="connsiteY5" fmla="*/ 7369175 h 7369175"/>
              <a:gd name="connsiteX6" fmla="*/ 0 w 708660"/>
              <a:gd name="connsiteY6" fmla="*/ 7344725 h 7369175"/>
              <a:gd name="connsiteX7" fmla="*/ 2752 w 708660"/>
              <a:gd name="connsiteY7" fmla="*/ 0 h 736917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44725 h 7367585"/>
              <a:gd name="connsiteX6" fmla="*/ 2752 w 708660"/>
              <a:gd name="connsiteY6" fmla="*/ 0 h 7367585"/>
              <a:gd name="connsiteX0" fmla="*/ 87 w 705995"/>
              <a:gd name="connsiteY0" fmla="*/ 0 h 7367585"/>
              <a:gd name="connsiteX1" fmla="*/ 705361 w 705995"/>
              <a:gd name="connsiteY1" fmla="*/ 0 h 7367585"/>
              <a:gd name="connsiteX2" fmla="*/ 705995 w 705995"/>
              <a:gd name="connsiteY2" fmla="*/ 7348535 h 7367585"/>
              <a:gd name="connsiteX3" fmla="*/ 683135 w 705995"/>
              <a:gd name="connsiteY3" fmla="*/ 7365680 h 7367585"/>
              <a:gd name="connsiteX4" fmla="*/ 16385 w 705995"/>
              <a:gd name="connsiteY4" fmla="*/ 7367585 h 7367585"/>
              <a:gd name="connsiteX5" fmla="*/ 4955 w 705995"/>
              <a:gd name="connsiteY5" fmla="*/ 7340915 h 7367585"/>
              <a:gd name="connsiteX6" fmla="*/ 87 w 70599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39010 h 7367585"/>
              <a:gd name="connsiteX6" fmla="*/ 2752 w 708660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16367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25892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3520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2017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86 w 705994"/>
              <a:gd name="connsiteY0" fmla="*/ 0 h 7369490"/>
              <a:gd name="connsiteX1" fmla="*/ 705360 w 705994"/>
              <a:gd name="connsiteY1" fmla="*/ 0 h 7369490"/>
              <a:gd name="connsiteX2" fmla="*/ 705994 w 705994"/>
              <a:gd name="connsiteY2" fmla="*/ 7348535 h 7369490"/>
              <a:gd name="connsiteX3" fmla="*/ 683134 w 705994"/>
              <a:gd name="connsiteY3" fmla="*/ 7365680 h 7369490"/>
              <a:gd name="connsiteX4" fmla="*/ 20194 w 705994"/>
              <a:gd name="connsiteY4" fmla="*/ 7369490 h 7369490"/>
              <a:gd name="connsiteX5" fmla="*/ 4954 w 705994"/>
              <a:gd name="connsiteY5" fmla="*/ 7342820 h 7369490"/>
              <a:gd name="connsiteX6" fmla="*/ 86 w 705994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40915 h 7369490"/>
              <a:gd name="connsiteX6" fmla="*/ 847 w 706755"/>
              <a:gd name="connsiteY6" fmla="*/ 0 h 7369490"/>
              <a:gd name="connsiteX0" fmla="*/ 87 w 705995"/>
              <a:gd name="connsiteY0" fmla="*/ 0 h 7369490"/>
              <a:gd name="connsiteX1" fmla="*/ 705361 w 705995"/>
              <a:gd name="connsiteY1" fmla="*/ 0 h 7369490"/>
              <a:gd name="connsiteX2" fmla="*/ 705995 w 705995"/>
              <a:gd name="connsiteY2" fmla="*/ 7348535 h 7369490"/>
              <a:gd name="connsiteX3" fmla="*/ 683135 w 705995"/>
              <a:gd name="connsiteY3" fmla="*/ 7365680 h 7369490"/>
              <a:gd name="connsiteX4" fmla="*/ 20195 w 705995"/>
              <a:gd name="connsiteY4" fmla="*/ 7369490 h 7369490"/>
              <a:gd name="connsiteX5" fmla="*/ 4955 w 705995"/>
              <a:gd name="connsiteY5" fmla="*/ 7339010 h 7369490"/>
              <a:gd name="connsiteX6" fmla="*/ 87 w 705995"/>
              <a:gd name="connsiteY6" fmla="*/ 0 h 7369490"/>
              <a:gd name="connsiteX0" fmla="*/ 4657 w 710565"/>
              <a:gd name="connsiteY0" fmla="*/ 0 h 7369490"/>
              <a:gd name="connsiteX1" fmla="*/ 709931 w 710565"/>
              <a:gd name="connsiteY1" fmla="*/ 0 h 7369490"/>
              <a:gd name="connsiteX2" fmla="*/ 710565 w 710565"/>
              <a:gd name="connsiteY2" fmla="*/ 7348535 h 7369490"/>
              <a:gd name="connsiteX3" fmla="*/ 687705 w 710565"/>
              <a:gd name="connsiteY3" fmla="*/ 7365680 h 7369490"/>
              <a:gd name="connsiteX4" fmla="*/ 24765 w 710565"/>
              <a:gd name="connsiteY4" fmla="*/ 7369490 h 7369490"/>
              <a:gd name="connsiteX5" fmla="*/ 0 w 710565"/>
              <a:gd name="connsiteY5" fmla="*/ 7335200 h 7369490"/>
              <a:gd name="connsiteX6" fmla="*/ 4657 w 710565"/>
              <a:gd name="connsiteY6" fmla="*/ 0 h 7369490"/>
              <a:gd name="connsiteX0" fmla="*/ 118 w 706026"/>
              <a:gd name="connsiteY0" fmla="*/ 0 h 7369490"/>
              <a:gd name="connsiteX1" fmla="*/ 705392 w 706026"/>
              <a:gd name="connsiteY1" fmla="*/ 0 h 7369490"/>
              <a:gd name="connsiteX2" fmla="*/ 706026 w 706026"/>
              <a:gd name="connsiteY2" fmla="*/ 7348535 h 7369490"/>
              <a:gd name="connsiteX3" fmla="*/ 683166 w 706026"/>
              <a:gd name="connsiteY3" fmla="*/ 7365680 h 7369490"/>
              <a:gd name="connsiteX4" fmla="*/ 20226 w 706026"/>
              <a:gd name="connsiteY4" fmla="*/ 7369490 h 7369490"/>
              <a:gd name="connsiteX5" fmla="*/ 3081 w 706026"/>
              <a:gd name="connsiteY5" fmla="*/ 7333295 h 7369490"/>
              <a:gd name="connsiteX6" fmla="*/ 118 w 706026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1390 h 7369490"/>
              <a:gd name="connsiteX6" fmla="*/ 847 w 706755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31390 h 7369490"/>
              <a:gd name="connsiteX6" fmla="*/ 8467 w 714375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5200 h 7369490"/>
              <a:gd name="connsiteX6" fmla="*/ 847 w 706755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37105 h 7369490"/>
              <a:gd name="connsiteX6" fmla="*/ 6562 w 712470"/>
              <a:gd name="connsiteY6" fmla="*/ 0 h 7369490"/>
              <a:gd name="connsiteX0" fmla="*/ 183 w 706091"/>
              <a:gd name="connsiteY0" fmla="*/ 0 h 7369490"/>
              <a:gd name="connsiteX1" fmla="*/ 705457 w 706091"/>
              <a:gd name="connsiteY1" fmla="*/ 0 h 7369490"/>
              <a:gd name="connsiteX2" fmla="*/ 706091 w 706091"/>
              <a:gd name="connsiteY2" fmla="*/ 7348535 h 7369490"/>
              <a:gd name="connsiteX3" fmla="*/ 683231 w 706091"/>
              <a:gd name="connsiteY3" fmla="*/ 7365680 h 7369490"/>
              <a:gd name="connsiteX4" fmla="*/ 20291 w 706091"/>
              <a:gd name="connsiteY4" fmla="*/ 7369490 h 7369490"/>
              <a:gd name="connsiteX5" fmla="*/ 1241 w 706091"/>
              <a:gd name="connsiteY5" fmla="*/ 7337105 h 7369490"/>
              <a:gd name="connsiteX6" fmla="*/ 183 w 706091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40915 h 7369490"/>
              <a:gd name="connsiteX6" fmla="*/ 6562 w 712470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0915 h 7369490"/>
              <a:gd name="connsiteX6" fmla="*/ 2752 w 708660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42820 h 7369490"/>
              <a:gd name="connsiteX6" fmla="*/ 8467 w 714375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42820 h 7367585"/>
              <a:gd name="connsiteX6" fmla="*/ 2752 w 708660"/>
              <a:gd name="connsiteY6" fmla="*/ 0 h 7367585"/>
              <a:gd name="connsiteX0" fmla="*/ 8467 w 714375"/>
              <a:gd name="connsiteY0" fmla="*/ 0 h 7367585"/>
              <a:gd name="connsiteX1" fmla="*/ 713741 w 714375"/>
              <a:gd name="connsiteY1" fmla="*/ 0 h 7367585"/>
              <a:gd name="connsiteX2" fmla="*/ 714375 w 714375"/>
              <a:gd name="connsiteY2" fmla="*/ 7348535 h 7367585"/>
              <a:gd name="connsiteX3" fmla="*/ 691515 w 714375"/>
              <a:gd name="connsiteY3" fmla="*/ 7365680 h 7367585"/>
              <a:gd name="connsiteX4" fmla="*/ 22860 w 714375"/>
              <a:gd name="connsiteY4" fmla="*/ 7367585 h 7367585"/>
              <a:gd name="connsiteX5" fmla="*/ 0 w 714375"/>
              <a:gd name="connsiteY5" fmla="*/ 7344725 h 7367585"/>
              <a:gd name="connsiteX6" fmla="*/ 8467 w 714375"/>
              <a:gd name="connsiteY6" fmla="*/ 0 h 7367585"/>
              <a:gd name="connsiteX0" fmla="*/ 183 w 706091"/>
              <a:gd name="connsiteY0" fmla="*/ 0 h 7367585"/>
              <a:gd name="connsiteX1" fmla="*/ 705457 w 706091"/>
              <a:gd name="connsiteY1" fmla="*/ 0 h 7367585"/>
              <a:gd name="connsiteX2" fmla="*/ 706091 w 706091"/>
              <a:gd name="connsiteY2" fmla="*/ 7348535 h 7367585"/>
              <a:gd name="connsiteX3" fmla="*/ 683231 w 706091"/>
              <a:gd name="connsiteY3" fmla="*/ 7365680 h 7367585"/>
              <a:gd name="connsiteX4" fmla="*/ 14576 w 706091"/>
              <a:gd name="connsiteY4" fmla="*/ 7367585 h 7367585"/>
              <a:gd name="connsiteX5" fmla="*/ 1241 w 706091"/>
              <a:gd name="connsiteY5" fmla="*/ 7342820 h 7367585"/>
              <a:gd name="connsiteX6" fmla="*/ 183 w 706091"/>
              <a:gd name="connsiteY6" fmla="*/ 0 h 7367585"/>
              <a:gd name="connsiteX0" fmla="*/ 4657 w 710565"/>
              <a:gd name="connsiteY0" fmla="*/ 0 h 7367585"/>
              <a:gd name="connsiteX1" fmla="*/ 709931 w 710565"/>
              <a:gd name="connsiteY1" fmla="*/ 0 h 7367585"/>
              <a:gd name="connsiteX2" fmla="*/ 710565 w 710565"/>
              <a:gd name="connsiteY2" fmla="*/ 7348535 h 7367585"/>
              <a:gd name="connsiteX3" fmla="*/ 687705 w 710565"/>
              <a:gd name="connsiteY3" fmla="*/ 7365680 h 7367585"/>
              <a:gd name="connsiteX4" fmla="*/ 19050 w 710565"/>
              <a:gd name="connsiteY4" fmla="*/ 7367585 h 7367585"/>
              <a:gd name="connsiteX5" fmla="*/ 0 w 710565"/>
              <a:gd name="connsiteY5" fmla="*/ 7344725 h 7367585"/>
              <a:gd name="connsiteX6" fmla="*/ 4657 w 710565"/>
              <a:gd name="connsiteY6" fmla="*/ 0 h 7367585"/>
              <a:gd name="connsiteX0" fmla="*/ 118 w 706026"/>
              <a:gd name="connsiteY0" fmla="*/ 0 h 7367585"/>
              <a:gd name="connsiteX1" fmla="*/ 705392 w 706026"/>
              <a:gd name="connsiteY1" fmla="*/ 0 h 7367585"/>
              <a:gd name="connsiteX2" fmla="*/ 706026 w 706026"/>
              <a:gd name="connsiteY2" fmla="*/ 7348535 h 7367585"/>
              <a:gd name="connsiteX3" fmla="*/ 683166 w 706026"/>
              <a:gd name="connsiteY3" fmla="*/ 7365680 h 7367585"/>
              <a:gd name="connsiteX4" fmla="*/ 14511 w 706026"/>
              <a:gd name="connsiteY4" fmla="*/ 7367585 h 7367585"/>
              <a:gd name="connsiteX5" fmla="*/ 3081 w 706026"/>
              <a:gd name="connsiteY5" fmla="*/ 7344725 h 7367585"/>
              <a:gd name="connsiteX6" fmla="*/ 118 w 706026"/>
              <a:gd name="connsiteY6" fmla="*/ 0 h 7367585"/>
              <a:gd name="connsiteX0" fmla="*/ 6562 w 712470"/>
              <a:gd name="connsiteY0" fmla="*/ 0 h 7367585"/>
              <a:gd name="connsiteX1" fmla="*/ 711836 w 712470"/>
              <a:gd name="connsiteY1" fmla="*/ 0 h 7367585"/>
              <a:gd name="connsiteX2" fmla="*/ 712470 w 712470"/>
              <a:gd name="connsiteY2" fmla="*/ 7348535 h 7367585"/>
              <a:gd name="connsiteX3" fmla="*/ 689610 w 712470"/>
              <a:gd name="connsiteY3" fmla="*/ 7365680 h 7367585"/>
              <a:gd name="connsiteX4" fmla="*/ 20955 w 712470"/>
              <a:gd name="connsiteY4" fmla="*/ 7367585 h 7367585"/>
              <a:gd name="connsiteX5" fmla="*/ 0 w 712470"/>
              <a:gd name="connsiteY5" fmla="*/ 7344725 h 7367585"/>
              <a:gd name="connsiteX6" fmla="*/ 6562 w 712470"/>
              <a:gd name="connsiteY6" fmla="*/ 0 h 7367585"/>
              <a:gd name="connsiteX0" fmla="*/ 847 w 706755"/>
              <a:gd name="connsiteY0" fmla="*/ 0 h 7367585"/>
              <a:gd name="connsiteX1" fmla="*/ 706121 w 706755"/>
              <a:gd name="connsiteY1" fmla="*/ 0 h 7367585"/>
              <a:gd name="connsiteX2" fmla="*/ 706755 w 706755"/>
              <a:gd name="connsiteY2" fmla="*/ 7348535 h 7367585"/>
              <a:gd name="connsiteX3" fmla="*/ 683895 w 706755"/>
              <a:gd name="connsiteY3" fmla="*/ 7365680 h 7367585"/>
              <a:gd name="connsiteX4" fmla="*/ 15240 w 706755"/>
              <a:gd name="connsiteY4" fmla="*/ 7367585 h 7367585"/>
              <a:gd name="connsiteX5" fmla="*/ 0 w 706755"/>
              <a:gd name="connsiteY5" fmla="*/ 7344725 h 7367585"/>
              <a:gd name="connsiteX6" fmla="*/ 847 w 70675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50440 h 7367585"/>
              <a:gd name="connsiteX6" fmla="*/ 2752 w 708660"/>
              <a:gd name="connsiteY6" fmla="*/ 0 h 7367585"/>
              <a:gd name="connsiteX0" fmla="*/ 3677 w 709585"/>
              <a:gd name="connsiteY0" fmla="*/ 0 h 7367585"/>
              <a:gd name="connsiteX1" fmla="*/ 708951 w 709585"/>
              <a:gd name="connsiteY1" fmla="*/ 0 h 7367585"/>
              <a:gd name="connsiteX2" fmla="*/ 709585 w 709585"/>
              <a:gd name="connsiteY2" fmla="*/ 7348535 h 7367585"/>
              <a:gd name="connsiteX3" fmla="*/ 686725 w 709585"/>
              <a:gd name="connsiteY3" fmla="*/ 7365680 h 7367585"/>
              <a:gd name="connsiteX4" fmla="*/ 18070 w 709585"/>
              <a:gd name="connsiteY4" fmla="*/ 7367585 h 7367585"/>
              <a:gd name="connsiteX5" fmla="*/ 925 w 709585"/>
              <a:gd name="connsiteY5" fmla="*/ 7350440 h 7367585"/>
              <a:gd name="connsiteX6" fmla="*/ 3677 w 709585"/>
              <a:gd name="connsiteY6" fmla="*/ 0 h 7367585"/>
              <a:gd name="connsiteX0" fmla="*/ 6131 w 712039"/>
              <a:gd name="connsiteY0" fmla="*/ 0 h 7367585"/>
              <a:gd name="connsiteX1" fmla="*/ 711405 w 712039"/>
              <a:gd name="connsiteY1" fmla="*/ 0 h 7367585"/>
              <a:gd name="connsiteX2" fmla="*/ 712039 w 712039"/>
              <a:gd name="connsiteY2" fmla="*/ 7348535 h 7367585"/>
              <a:gd name="connsiteX3" fmla="*/ 689179 w 712039"/>
              <a:gd name="connsiteY3" fmla="*/ 7365680 h 7367585"/>
              <a:gd name="connsiteX4" fmla="*/ 20524 w 712039"/>
              <a:gd name="connsiteY4" fmla="*/ 7367585 h 7367585"/>
              <a:gd name="connsiteX5" fmla="*/ 3379 w 712039"/>
              <a:gd name="connsiteY5" fmla="*/ 7350440 h 7367585"/>
              <a:gd name="connsiteX6" fmla="*/ 6131 w 712039"/>
              <a:gd name="connsiteY6" fmla="*/ 0 h 7367585"/>
              <a:gd name="connsiteX0" fmla="*/ 2959 w 708867"/>
              <a:gd name="connsiteY0" fmla="*/ 0 h 7367585"/>
              <a:gd name="connsiteX1" fmla="*/ 708233 w 708867"/>
              <a:gd name="connsiteY1" fmla="*/ 0 h 7367585"/>
              <a:gd name="connsiteX2" fmla="*/ 708867 w 708867"/>
              <a:gd name="connsiteY2" fmla="*/ 7348535 h 7367585"/>
              <a:gd name="connsiteX3" fmla="*/ 686007 w 708867"/>
              <a:gd name="connsiteY3" fmla="*/ 7365680 h 7367585"/>
              <a:gd name="connsiteX4" fmla="*/ 17352 w 708867"/>
              <a:gd name="connsiteY4" fmla="*/ 7367585 h 7367585"/>
              <a:gd name="connsiteX5" fmla="*/ 207 w 708867"/>
              <a:gd name="connsiteY5" fmla="*/ 7350440 h 7367585"/>
              <a:gd name="connsiteX6" fmla="*/ 2959 w 708867"/>
              <a:gd name="connsiteY6" fmla="*/ 0 h 7367585"/>
              <a:gd name="connsiteX0" fmla="*/ 4792 w 710700"/>
              <a:gd name="connsiteY0" fmla="*/ 0 h 7367585"/>
              <a:gd name="connsiteX1" fmla="*/ 710066 w 710700"/>
              <a:gd name="connsiteY1" fmla="*/ 0 h 7367585"/>
              <a:gd name="connsiteX2" fmla="*/ 710700 w 710700"/>
              <a:gd name="connsiteY2" fmla="*/ 7348535 h 7367585"/>
              <a:gd name="connsiteX3" fmla="*/ 687840 w 710700"/>
              <a:gd name="connsiteY3" fmla="*/ 7365680 h 7367585"/>
              <a:gd name="connsiteX4" fmla="*/ 19185 w 710700"/>
              <a:gd name="connsiteY4" fmla="*/ 7367585 h 7367585"/>
              <a:gd name="connsiteX5" fmla="*/ 135 w 710700"/>
              <a:gd name="connsiteY5" fmla="*/ 7350440 h 7367585"/>
              <a:gd name="connsiteX6" fmla="*/ 4792 w 710700"/>
              <a:gd name="connsiteY6" fmla="*/ 0 h 7367585"/>
              <a:gd name="connsiteX0" fmla="*/ 365 w 706273"/>
              <a:gd name="connsiteY0" fmla="*/ 0 h 7367585"/>
              <a:gd name="connsiteX1" fmla="*/ 705639 w 706273"/>
              <a:gd name="connsiteY1" fmla="*/ 0 h 7367585"/>
              <a:gd name="connsiteX2" fmla="*/ 706273 w 706273"/>
              <a:gd name="connsiteY2" fmla="*/ 7348535 h 7367585"/>
              <a:gd name="connsiteX3" fmla="*/ 683413 w 706273"/>
              <a:gd name="connsiteY3" fmla="*/ 7365680 h 7367585"/>
              <a:gd name="connsiteX4" fmla="*/ 14758 w 706273"/>
              <a:gd name="connsiteY4" fmla="*/ 7367585 h 7367585"/>
              <a:gd name="connsiteX5" fmla="*/ 1423 w 706273"/>
              <a:gd name="connsiteY5" fmla="*/ 7346630 h 7367585"/>
              <a:gd name="connsiteX6" fmla="*/ 365 w 706273"/>
              <a:gd name="connsiteY6" fmla="*/ 0 h 7367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6273" h="7367585">
                <a:moveTo>
                  <a:pt x="365" y="0"/>
                </a:moveTo>
                <a:lnTo>
                  <a:pt x="705639" y="0"/>
                </a:lnTo>
                <a:cubicBezTo>
                  <a:pt x="705850" y="2449512"/>
                  <a:pt x="706062" y="4899023"/>
                  <a:pt x="706273" y="7348535"/>
                </a:cubicBezTo>
                <a:lnTo>
                  <a:pt x="683413" y="7365680"/>
                </a:lnTo>
                <a:lnTo>
                  <a:pt x="14758" y="7367585"/>
                </a:lnTo>
                <a:lnTo>
                  <a:pt x="1423" y="7346630"/>
                </a:lnTo>
                <a:cubicBezTo>
                  <a:pt x="435" y="4894578"/>
                  <a:pt x="-552" y="2448242"/>
                  <a:pt x="36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innerShdw blurRad="63500" dist="50800" dir="10800000">
              <a:prstClr val="black">
                <a:alpha val="26000"/>
              </a:prstClr>
            </a:innerShdw>
          </a:effectLst>
        </p:spPr>
        <p:txBody>
          <a:bodyPr lIns="99269" tIns="49635" rIns="99269" bIns="49635"/>
          <a:lstStyle/>
          <a:p>
            <a:r>
              <a:rPr lang="en-US" dirty="0"/>
              <a:t>   </a:t>
            </a:r>
          </a:p>
        </p:txBody>
      </p:sp>
      <p:pic>
        <p:nvPicPr>
          <p:cNvPr id="136" name="Picture 135">
            <a:extLst>
              <a:ext uri="{FF2B5EF4-FFF2-40B4-BE49-F238E27FC236}">
                <a16:creationId xmlns:a16="http://schemas.microsoft.com/office/drawing/2014/main" id="{08625BA0-D704-4235-AAE0-B1A3E1987A0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5488" y="8787404"/>
            <a:ext cx="2286005" cy="388905"/>
          </a:xfrm>
          <a:prstGeom prst="rect">
            <a:avLst/>
          </a:prstGeom>
        </p:spPr>
      </p:pic>
      <p:sp>
        <p:nvSpPr>
          <p:cNvPr id="161" name="Freeform 544">
            <a:extLst>
              <a:ext uri="{FF2B5EF4-FFF2-40B4-BE49-F238E27FC236}">
                <a16:creationId xmlns:a16="http://schemas.microsoft.com/office/drawing/2014/main" id="{47CC6D01-A07F-40B1-AE90-996BE68682AC}"/>
              </a:ext>
            </a:extLst>
          </p:cNvPr>
          <p:cNvSpPr>
            <a:spLocks/>
          </p:cNvSpPr>
          <p:nvPr/>
        </p:nvSpPr>
        <p:spPr bwMode="auto">
          <a:xfrm flipH="1" flipV="1">
            <a:off x="2186477" y="3346453"/>
            <a:ext cx="671651" cy="0"/>
          </a:xfrm>
          <a:custGeom>
            <a:avLst/>
            <a:gdLst>
              <a:gd name="T0" fmla="*/ 0 w 566"/>
              <a:gd name="T1" fmla="*/ 2147483647 h 2"/>
              <a:gd name="T2" fmla="*/ 2147483647 w 566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6" h="2">
                <a:moveTo>
                  <a:pt x="0" y="2"/>
                </a:moveTo>
                <a:lnTo>
                  <a:pt x="566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Rectangle 171">
            <a:extLst>
              <a:ext uri="{FF2B5EF4-FFF2-40B4-BE49-F238E27FC236}">
                <a16:creationId xmlns:a16="http://schemas.microsoft.com/office/drawing/2014/main" id="{740FCE47-AFBF-4E4C-B303-82714F4FF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566" y="3659013"/>
            <a:ext cx="41280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105’</a:t>
            </a:r>
          </a:p>
        </p:txBody>
      </p:sp>
      <p:sp>
        <p:nvSpPr>
          <p:cNvPr id="144" name="Line 539"/>
          <p:cNvSpPr>
            <a:spLocks noChangeShapeType="1"/>
          </p:cNvSpPr>
          <p:nvPr/>
        </p:nvSpPr>
        <p:spPr bwMode="auto">
          <a:xfrm>
            <a:off x="3926583" y="4703966"/>
            <a:ext cx="636696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6" name="Rectangle 39">
            <a:extLst>
              <a:ext uri="{FF2B5EF4-FFF2-40B4-BE49-F238E27FC236}">
                <a16:creationId xmlns:a16="http://schemas.microsoft.com/office/drawing/2014/main" id="{45B2B6F5-E2DD-2F6E-643E-3DAF15BE6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4236" y="6372809"/>
            <a:ext cx="706641" cy="229665"/>
          </a:xfrm>
          <a:custGeom>
            <a:avLst/>
            <a:gdLst>
              <a:gd name="connsiteX0" fmla="*/ 0 w 705274"/>
              <a:gd name="connsiteY0" fmla="*/ 0 h 7369175"/>
              <a:gd name="connsiteX1" fmla="*/ 705274 w 705274"/>
              <a:gd name="connsiteY1" fmla="*/ 0 h 7369175"/>
              <a:gd name="connsiteX2" fmla="*/ 705274 w 705274"/>
              <a:gd name="connsiteY2" fmla="*/ 7369175 h 7369175"/>
              <a:gd name="connsiteX3" fmla="*/ 0 w 705274"/>
              <a:gd name="connsiteY3" fmla="*/ 7369175 h 7369175"/>
              <a:gd name="connsiteX4" fmla="*/ 0 w 705274"/>
              <a:gd name="connsiteY4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2752 w 708026"/>
              <a:gd name="connsiteY3" fmla="*/ 7369175 h 7369175"/>
              <a:gd name="connsiteX4" fmla="*/ 0 w 708026"/>
              <a:gd name="connsiteY4" fmla="*/ 7344725 h 7369175"/>
              <a:gd name="connsiteX5" fmla="*/ 2752 w 708026"/>
              <a:gd name="connsiteY5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19050 w 708026"/>
              <a:gd name="connsiteY3" fmla="*/ 7367585 h 7369175"/>
              <a:gd name="connsiteX4" fmla="*/ 2752 w 708026"/>
              <a:gd name="connsiteY4" fmla="*/ 7369175 h 7369175"/>
              <a:gd name="connsiteX5" fmla="*/ 0 w 708026"/>
              <a:gd name="connsiteY5" fmla="*/ 7344725 h 7369175"/>
              <a:gd name="connsiteX6" fmla="*/ 2752 w 708026"/>
              <a:gd name="connsiteY6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685800 w 708026"/>
              <a:gd name="connsiteY3" fmla="*/ 7365680 h 7369175"/>
              <a:gd name="connsiteX4" fmla="*/ 19050 w 708026"/>
              <a:gd name="connsiteY4" fmla="*/ 7367585 h 7369175"/>
              <a:gd name="connsiteX5" fmla="*/ 2752 w 708026"/>
              <a:gd name="connsiteY5" fmla="*/ 7369175 h 7369175"/>
              <a:gd name="connsiteX6" fmla="*/ 0 w 708026"/>
              <a:gd name="connsiteY6" fmla="*/ 7344725 h 7369175"/>
              <a:gd name="connsiteX7" fmla="*/ 2752 w 708026"/>
              <a:gd name="connsiteY7" fmla="*/ 0 h 7369175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708026 w 708660"/>
              <a:gd name="connsiteY3" fmla="*/ 7369175 h 7369175"/>
              <a:gd name="connsiteX4" fmla="*/ 685800 w 708660"/>
              <a:gd name="connsiteY4" fmla="*/ 7365680 h 7369175"/>
              <a:gd name="connsiteX5" fmla="*/ 19050 w 708660"/>
              <a:gd name="connsiteY5" fmla="*/ 7367585 h 7369175"/>
              <a:gd name="connsiteX6" fmla="*/ 2752 w 708660"/>
              <a:gd name="connsiteY6" fmla="*/ 7369175 h 7369175"/>
              <a:gd name="connsiteX7" fmla="*/ 0 w 708660"/>
              <a:gd name="connsiteY7" fmla="*/ 7344725 h 7369175"/>
              <a:gd name="connsiteX8" fmla="*/ 2752 w 708660"/>
              <a:gd name="connsiteY8" fmla="*/ 0 h 7369175"/>
              <a:gd name="connsiteX0" fmla="*/ 2752 w 742567"/>
              <a:gd name="connsiteY0" fmla="*/ 0 h 7897906"/>
              <a:gd name="connsiteX1" fmla="*/ 708026 w 742567"/>
              <a:gd name="connsiteY1" fmla="*/ 0 h 7897906"/>
              <a:gd name="connsiteX2" fmla="*/ 708660 w 742567"/>
              <a:gd name="connsiteY2" fmla="*/ 7348535 h 7897906"/>
              <a:gd name="connsiteX3" fmla="*/ 685800 w 742567"/>
              <a:gd name="connsiteY3" fmla="*/ 7365680 h 7897906"/>
              <a:gd name="connsiteX4" fmla="*/ 19050 w 742567"/>
              <a:gd name="connsiteY4" fmla="*/ 7367585 h 7897906"/>
              <a:gd name="connsiteX5" fmla="*/ 2752 w 742567"/>
              <a:gd name="connsiteY5" fmla="*/ 7369175 h 7897906"/>
              <a:gd name="connsiteX6" fmla="*/ 0 w 742567"/>
              <a:gd name="connsiteY6" fmla="*/ 7344725 h 7897906"/>
              <a:gd name="connsiteX7" fmla="*/ 2752 w 742567"/>
              <a:gd name="connsiteY7" fmla="*/ 0 h 7897906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685800 w 708660"/>
              <a:gd name="connsiteY3" fmla="*/ 7365680 h 7369175"/>
              <a:gd name="connsiteX4" fmla="*/ 19050 w 708660"/>
              <a:gd name="connsiteY4" fmla="*/ 7367585 h 7369175"/>
              <a:gd name="connsiteX5" fmla="*/ 2752 w 708660"/>
              <a:gd name="connsiteY5" fmla="*/ 7369175 h 7369175"/>
              <a:gd name="connsiteX6" fmla="*/ 0 w 708660"/>
              <a:gd name="connsiteY6" fmla="*/ 7344725 h 7369175"/>
              <a:gd name="connsiteX7" fmla="*/ 2752 w 708660"/>
              <a:gd name="connsiteY7" fmla="*/ 0 h 736917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44725 h 7367585"/>
              <a:gd name="connsiteX6" fmla="*/ 2752 w 708660"/>
              <a:gd name="connsiteY6" fmla="*/ 0 h 7367585"/>
              <a:gd name="connsiteX0" fmla="*/ 87 w 705995"/>
              <a:gd name="connsiteY0" fmla="*/ 0 h 7367585"/>
              <a:gd name="connsiteX1" fmla="*/ 705361 w 705995"/>
              <a:gd name="connsiteY1" fmla="*/ 0 h 7367585"/>
              <a:gd name="connsiteX2" fmla="*/ 705995 w 705995"/>
              <a:gd name="connsiteY2" fmla="*/ 7348535 h 7367585"/>
              <a:gd name="connsiteX3" fmla="*/ 683135 w 705995"/>
              <a:gd name="connsiteY3" fmla="*/ 7365680 h 7367585"/>
              <a:gd name="connsiteX4" fmla="*/ 16385 w 705995"/>
              <a:gd name="connsiteY4" fmla="*/ 7367585 h 7367585"/>
              <a:gd name="connsiteX5" fmla="*/ 4955 w 705995"/>
              <a:gd name="connsiteY5" fmla="*/ 7340915 h 7367585"/>
              <a:gd name="connsiteX6" fmla="*/ 87 w 70599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39010 h 7367585"/>
              <a:gd name="connsiteX6" fmla="*/ 2752 w 708660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16367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25892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3520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2017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86 w 705994"/>
              <a:gd name="connsiteY0" fmla="*/ 0 h 7369490"/>
              <a:gd name="connsiteX1" fmla="*/ 705360 w 705994"/>
              <a:gd name="connsiteY1" fmla="*/ 0 h 7369490"/>
              <a:gd name="connsiteX2" fmla="*/ 705994 w 705994"/>
              <a:gd name="connsiteY2" fmla="*/ 7348535 h 7369490"/>
              <a:gd name="connsiteX3" fmla="*/ 683134 w 705994"/>
              <a:gd name="connsiteY3" fmla="*/ 7365680 h 7369490"/>
              <a:gd name="connsiteX4" fmla="*/ 20194 w 705994"/>
              <a:gd name="connsiteY4" fmla="*/ 7369490 h 7369490"/>
              <a:gd name="connsiteX5" fmla="*/ 4954 w 705994"/>
              <a:gd name="connsiteY5" fmla="*/ 7342820 h 7369490"/>
              <a:gd name="connsiteX6" fmla="*/ 86 w 705994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40915 h 7369490"/>
              <a:gd name="connsiteX6" fmla="*/ 847 w 706755"/>
              <a:gd name="connsiteY6" fmla="*/ 0 h 7369490"/>
              <a:gd name="connsiteX0" fmla="*/ 87 w 705995"/>
              <a:gd name="connsiteY0" fmla="*/ 0 h 7369490"/>
              <a:gd name="connsiteX1" fmla="*/ 705361 w 705995"/>
              <a:gd name="connsiteY1" fmla="*/ 0 h 7369490"/>
              <a:gd name="connsiteX2" fmla="*/ 705995 w 705995"/>
              <a:gd name="connsiteY2" fmla="*/ 7348535 h 7369490"/>
              <a:gd name="connsiteX3" fmla="*/ 683135 w 705995"/>
              <a:gd name="connsiteY3" fmla="*/ 7365680 h 7369490"/>
              <a:gd name="connsiteX4" fmla="*/ 20195 w 705995"/>
              <a:gd name="connsiteY4" fmla="*/ 7369490 h 7369490"/>
              <a:gd name="connsiteX5" fmla="*/ 4955 w 705995"/>
              <a:gd name="connsiteY5" fmla="*/ 7339010 h 7369490"/>
              <a:gd name="connsiteX6" fmla="*/ 87 w 705995"/>
              <a:gd name="connsiteY6" fmla="*/ 0 h 7369490"/>
              <a:gd name="connsiteX0" fmla="*/ 4657 w 710565"/>
              <a:gd name="connsiteY0" fmla="*/ 0 h 7369490"/>
              <a:gd name="connsiteX1" fmla="*/ 709931 w 710565"/>
              <a:gd name="connsiteY1" fmla="*/ 0 h 7369490"/>
              <a:gd name="connsiteX2" fmla="*/ 710565 w 710565"/>
              <a:gd name="connsiteY2" fmla="*/ 7348535 h 7369490"/>
              <a:gd name="connsiteX3" fmla="*/ 687705 w 710565"/>
              <a:gd name="connsiteY3" fmla="*/ 7365680 h 7369490"/>
              <a:gd name="connsiteX4" fmla="*/ 24765 w 710565"/>
              <a:gd name="connsiteY4" fmla="*/ 7369490 h 7369490"/>
              <a:gd name="connsiteX5" fmla="*/ 0 w 710565"/>
              <a:gd name="connsiteY5" fmla="*/ 7335200 h 7369490"/>
              <a:gd name="connsiteX6" fmla="*/ 4657 w 710565"/>
              <a:gd name="connsiteY6" fmla="*/ 0 h 7369490"/>
              <a:gd name="connsiteX0" fmla="*/ 118 w 706026"/>
              <a:gd name="connsiteY0" fmla="*/ 0 h 7369490"/>
              <a:gd name="connsiteX1" fmla="*/ 705392 w 706026"/>
              <a:gd name="connsiteY1" fmla="*/ 0 h 7369490"/>
              <a:gd name="connsiteX2" fmla="*/ 706026 w 706026"/>
              <a:gd name="connsiteY2" fmla="*/ 7348535 h 7369490"/>
              <a:gd name="connsiteX3" fmla="*/ 683166 w 706026"/>
              <a:gd name="connsiteY3" fmla="*/ 7365680 h 7369490"/>
              <a:gd name="connsiteX4" fmla="*/ 20226 w 706026"/>
              <a:gd name="connsiteY4" fmla="*/ 7369490 h 7369490"/>
              <a:gd name="connsiteX5" fmla="*/ 3081 w 706026"/>
              <a:gd name="connsiteY5" fmla="*/ 7333295 h 7369490"/>
              <a:gd name="connsiteX6" fmla="*/ 118 w 706026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1390 h 7369490"/>
              <a:gd name="connsiteX6" fmla="*/ 847 w 706755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31390 h 7369490"/>
              <a:gd name="connsiteX6" fmla="*/ 8467 w 714375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5200 h 7369490"/>
              <a:gd name="connsiteX6" fmla="*/ 847 w 706755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37105 h 7369490"/>
              <a:gd name="connsiteX6" fmla="*/ 6562 w 712470"/>
              <a:gd name="connsiteY6" fmla="*/ 0 h 7369490"/>
              <a:gd name="connsiteX0" fmla="*/ 183 w 706091"/>
              <a:gd name="connsiteY0" fmla="*/ 0 h 7369490"/>
              <a:gd name="connsiteX1" fmla="*/ 705457 w 706091"/>
              <a:gd name="connsiteY1" fmla="*/ 0 h 7369490"/>
              <a:gd name="connsiteX2" fmla="*/ 706091 w 706091"/>
              <a:gd name="connsiteY2" fmla="*/ 7348535 h 7369490"/>
              <a:gd name="connsiteX3" fmla="*/ 683231 w 706091"/>
              <a:gd name="connsiteY3" fmla="*/ 7365680 h 7369490"/>
              <a:gd name="connsiteX4" fmla="*/ 20291 w 706091"/>
              <a:gd name="connsiteY4" fmla="*/ 7369490 h 7369490"/>
              <a:gd name="connsiteX5" fmla="*/ 1241 w 706091"/>
              <a:gd name="connsiteY5" fmla="*/ 7337105 h 7369490"/>
              <a:gd name="connsiteX6" fmla="*/ 183 w 706091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40915 h 7369490"/>
              <a:gd name="connsiteX6" fmla="*/ 6562 w 712470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0915 h 7369490"/>
              <a:gd name="connsiteX6" fmla="*/ 2752 w 708660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42820 h 7369490"/>
              <a:gd name="connsiteX6" fmla="*/ 8467 w 714375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42820 h 7367585"/>
              <a:gd name="connsiteX6" fmla="*/ 2752 w 708660"/>
              <a:gd name="connsiteY6" fmla="*/ 0 h 7367585"/>
              <a:gd name="connsiteX0" fmla="*/ 8467 w 714375"/>
              <a:gd name="connsiteY0" fmla="*/ 0 h 7367585"/>
              <a:gd name="connsiteX1" fmla="*/ 713741 w 714375"/>
              <a:gd name="connsiteY1" fmla="*/ 0 h 7367585"/>
              <a:gd name="connsiteX2" fmla="*/ 714375 w 714375"/>
              <a:gd name="connsiteY2" fmla="*/ 7348535 h 7367585"/>
              <a:gd name="connsiteX3" fmla="*/ 691515 w 714375"/>
              <a:gd name="connsiteY3" fmla="*/ 7365680 h 7367585"/>
              <a:gd name="connsiteX4" fmla="*/ 22860 w 714375"/>
              <a:gd name="connsiteY4" fmla="*/ 7367585 h 7367585"/>
              <a:gd name="connsiteX5" fmla="*/ 0 w 714375"/>
              <a:gd name="connsiteY5" fmla="*/ 7344725 h 7367585"/>
              <a:gd name="connsiteX6" fmla="*/ 8467 w 714375"/>
              <a:gd name="connsiteY6" fmla="*/ 0 h 7367585"/>
              <a:gd name="connsiteX0" fmla="*/ 183 w 706091"/>
              <a:gd name="connsiteY0" fmla="*/ 0 h 7367585"/>
              <a:gd name="connsiteX1" fmla="*/ 705457 w 706091"/>
              <a:gd name="connsiteY1" fmla="*/ 0 h 7367585"/>
              <a:gd name="connsiteX2" fmla="*/ 706091 w 706091"/>
              <a:gd name="connsiteY2" fmla="*/ 7348535 h 7367585"/>
              <a:gd name="connsiteX3" fmla="*/ 683231 w 706091"/>
              <a:gd name="connsiteY3" fmla="*/ 7365680 h 7367585"/>
              <a:gd name="connsiteX4" fmla="*/ 14576 w 706091"/>
              <a:gd name="connsiteY4" fmla="*/ 7367585 h 7367585"/>
              <a:gd name="connsiteX5" fmla="*/ 1241 w 706091"/>
              <a:gd name="connsiteY5" fmla="*/ 7342820 h 7367585"/>
              <a:gd name="connsiteX6" fmla="*/ 183 w 706091"/>
              <a:gd name="connsiteY6" fmla="*/ 0 h 7367585"/>
              <a:gd name="connsiteX0" fmla="*/ 4657 w 710565"/>
              <a:gd name="connsiteY0" fmla="*/ 0 h 7367585"/>
              <a:gd name="connsiteX1" fmla="*/ 709931 w 710565"/>
              <a:gd name="connsiteY1" fmla="*/ 0 h 7367585"/>
              <a:gd name="connsiteX2" fmla="*/ 710565 w 710565"/>
              <a:gd name="connsiteY2" fmla="*/ 7348535 h 7367585"/>
              <a:gd name="connsiteX3" fmla="*/ 687705 w 710565"/>
              <a:gd name="connsiteY3" fmla="*/ 7365680 h 7367585"/>
              <a:gd name="connsiteX4" fmla="*/ 19050 w 710565"/>
              <a:gd name="connsiteY4" fmla="*/ 7367585 h 7367585"/>
              <a:gd name="connsiteX5" fmla="*/ 0 w 710565"/>
              <a:gd name="connsiteY5" fmla="*/ 7344725 h 7367585"/>
              <a:gd name="connsiteX6" fmla="*/ 4657 w 710565"/>
              <a:gd name="connsiteY6" fmla="*/ 0 h 7367585"/>
              <a:gd name="connsiteX0" fmla="*/ 118 w 706026"/>
              <a:gd name="connsiteY0" fmla="*/ 0 h 7367585"/>
              <a:gd name="connsiteX1" fmla="*/ 705392 w 706026"/>
              <a:gd name="connsiteY1" fmla="*/ 0 h 7367585"/>
              <a:gd name="connsiteX2" fmla="*/ 706026 w 706026"/>
              <a:gd name="connsiteY2" fmla="*/ 7348535 h 7367585"/>
              <a:gd name="connsiteX3" fmla="*/ 683166 w 706026"/>
              <a:gd name="connsiteY3" fmla="*/ 7365680 h 7367585"/>
              <a:gd name="connsiteX4" fmla="*/ 14511 w 706026"/>
              <a:gd name="connsiteY4" fmla="*/ 7367585 h 7367585"/>
              <a:gd name="connsiteX5" fmla="*/ 3081 w 706026"/>
              <a:gd name="connsiteY5" fmla="*/ 7344725 h 7367585"/>
              <a:gd name="connsiteX6" fmla="*/ 118 w 706026"/>
              <a:gd name="connsiteY6" fmla="*/ 0 h 7367585"/>
              <a:gd name="connsiteX0" fmla="*/ 6562 w 712470"/>
              <a:gd name="connsiteY0" fmla="*/ 0 h 7367585"/>
              <a:gd name="connsiteX1" fmla="*/ 711836 w 712470"/>
              <a:gd name="connsiteY1" fmla="*/ 0 h 7367585"/>
              <a:gd name="connsiteX2" fmla="*/ 712470 w 712470"/>
              <a:gd name="connsiteY2" fmla="*/ 7348535 h 7367585"/>
              <a:gd name="connsiteX3" fmla="*/ 689610 w 712470"/>
              <a:gd name="connsiteY3" fmla="*/ 7365680 h 7367585"/>
              <a:gd name="connsiteX4" fmla="*/ 20955 w 712470"/>
              <a:gd name="connsiteY4" fmla="*/ 7367585 h 7367585"/>
              <a:gd name="connsiteX5" fmla="*/ 0 w 712470"/>
              <a:gd name="connsiteY5" fmla="*/ 7344725 h 7367585"/>
              <a:gd name="connsiteX6" fmla="*/ 6562 w 712470"/>
              <a:gd name="connsiteY6" fmla="*/ 0 h 7367585"/>
              <a:gd name="connsiteX0" fmla="*/ 847 w 706755"/>
              <a:gd name="connsiteY0" fmla="*/ 0 h 7367585"/>
              <a:gd name="connsiteX1" fmla="*/ 706121 w 706755"/>
              <a:gd name="connsiteY1" fmla="*/ 0 h 7367585"/>
              <a:gd name="connsiteX2" fmla="*/ 706755 w 706755"/>
              <a:gd name="connsiteY2" fmla="*/ 7348535 h 7367585"/>
              <a:gd name="connsiteX3" fmla="*/ 683895 w 706755"/>
              <a:gd name="connsiteY3" fmla="*/ 7365680 h 7367585"/>
              <a:gd name="connsiteX4" fmla="*/ 15240 w 706755"/>
              <a:gd name="connsiteY4" fmla="*/ 7367585 h 7367585"/>
              <a:gd name="connsiteX5" fmla="*/ 0 w 706755"/>
              <a:gd name="connsiteY5" fmla="*/ 7344725 h 7367585"/>
              <a:gd name="connsiteX6" fmla="*/ 847 w 70675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50440 h 7367585"/>
              <a:gd name="connsiteX6" fmla="*/ 2752 w 708660"/>
              <a:gd name="connsiteY6" fmla="*/ 0 h 7367585"/>
              <a:gd name="connsiteX0" fmla="*/ 3677 w 709585"/>
              <a:gd name="connsiteY0" fmla="*/ 0 h 7367585"/>
              <a:gd name="connsiteX1" fmla="*/ 708951 w 709585"/>
              <a:gd name="connsiteY1" fmla="*/ 0 h 7367585"/>
              <a:gd name="connsiteX2" fmla="*/ 709585 w 709585"/>
              <a:gd name="connsiteY2" fmla="*/ 7348535 h 7367585"/>
              <a:gd name="connsiteX3" fmla="*/ 686725 w 709585"/>
              <a:gd name="connsiteY3" fmla="*/ 7365680 h 7367585"/>
              <a:gd name="connsiteX4" fmla="*/ 18070 w 709585"/>
              <a:gd name="connsiteY4" fmla="*/ 7367585 h 7367585"/>
              <a:gd name="connsiteX5" fmla="*/ 925 w 709585"/>
              <a:gd name="connsiteY5" fmla="*/ 7350440 h 7367585"/>
              <a:gd name="connsiteX6" fmla="*/ 3677 w 709585"/>
              <a:gd name="connsiteY6" fmla="*/ 0 h 7367585"/>
              <a:gd name="connsiteX0" fmla="*/ 6131 w 712039"/>
              <a:gd name="connsiteY0" fmla="*/ 0 h 7367585"/>
              <a:gd name="connsiteX1" fmla="*/ 711405 w 712039"/>
              <a:gd name="connsiteY1" fmla="*/ 0 h 7367585"/>
              <a:gd name="connsiteX2" fmla="*/ 712039 w 712039"/>
              <a:gd name="connsiteY2" fmla="*/ 7348535 h 7367585"/>
              <a:gd name="connsiteX3" fmla="*/ 689179 w 712039"/>
              <a:gd name="connsiteY3" fmla="*/ 7365680 h 7367585"/>
              <a:gd name="connsiteX4" fmla="*/ 20524 w 712039"/>
              <a:gd name="connsiteY4" fmla="*/ 7367585 h 7367585"/>
              <a:gd name="connsiteX5" fmla="*/ 3379 w 712039"/>
              <a:gd name="connsiteY5" fmla="*/ 7350440 h 7367585"/>
              <a:gd name="connsiteX6" fmla="*/ 6131 w 712039"/>
              <a:gd name="connsiteY6" fmla="*/ 0 h 7367585"/>
              <a:gd name="connsiteX0" fmla="*/ 2959 w 708867"/>
              <a:gd name="connsiteY0" fmla="*/ 0 h 7367585"/>
              <a:gd name="connsiteX1" fmla="*/ 708233 w 708867"/>
              <a:gd name="connsiteY1" fmla="*/ 0 h 7367585"/>
              <a:gd name="connsiteX2" fmla="*/ 708867 w 708867"/>
              <a:gd name="connsiteY2" fmla="*/ 7348535 h 7367585"/>
              <a:gd name="connsiteX3" fmla="*/ 686007 w 708867"/>
              <a:gd name="connsiteY3" fmla="*/ 7365680 h 7367585"/>
              <a:gd name="connsiteX4" fmla="*/ 17352 w 708867"/>
              <a:gd name="connsiteY4" fmla="*/ 7367585 h 7367585"/>
              <a:gd name="connsiteX5" fmla="*/ 207 w 708867"/>
              <a:gd name="connsiteY5" fmla="*/ 7350440 h 7367585"/>
              <a:gd name="connsiteX6" fmla="*/ 2959 w 708867"/>
              <a:gd name="connsiteY6" fmla="*/ 0 h 7367585"/>
              <a:gd name="connsiteX0" fmla="*/ 4792 w 710700"/>
              <a:gd name="connsiteY0" fmla="*/ 0 h 7367585"/>
              <a:gd name="connsiteX1" fmla="*/ 710066 w 710700"/>
              <a:gd name="connsiteY1" fmla="*/ 0 h 7367585"/>
              <a:gd name="connsiteX2" fmla="*/ 710700 w 710700"/>
              <a:gd name="connsiteY2" fmla="*/ 7348535 h 7367585"/>
              <a:gd name="connsiteX3" fmla="*/ 687840 w 710700"/>
              <a:gd name="connsiteY3" fmla="*/ 7365680 h 7367585"/>
              <a:gd name="connsiteX4" fmla="*/ 19185 w 710700"/>
              <a:gd name="connsiteY4" fmla="*/ 7367585 h 7367585"/>
              <a:gd name="connsiteX5" fmla="*/ 135 w 710700"/>
              <a:gd name="connsiteY5" fmla="*/ 7350440 h 7367585"/>
              <a:gd name="connsiteX6" fmla="*/ 4792 w 710700"/>
              <a:gd name="connsiteY6" fmla="*/ 0 h 7367585"/>
              <a:gd name="connsiteX0" fmla="*/ 365 w 706273"/>
              <a:gd name="connsiteY0" fmla="*/ 0 h 7367585"/>
              <a:gd name="connsiteX1" fmla="*/ 705639 w 706273"/>
              <a:gd name="connsiteY1" fmla="*/ 0 h 7367585"/>
              <a:gd name="connsiteX2" fmla="*/ 706273 w 706273"/>
              <a:gd name="connsiteY2" fmla="*/ 7348535 h 7367585"/>
              <a:gd name="connsiteX3" fmla="*/ 683413 w 706273"/>
              <a:gd name="connsiteY3" fmla="*/ 7365680 h 7367585"/>
              <a:gd name="connsiteX4" fmla="*/ 14758 w 706273"/>
              <a:gd name="connsiteY4" fmla="*/ 7367585 h 7367585"/>
              <a:gd name="connsiteX5" fmla="*/ 1423 w 706273"/>
              <a:gd name="connsiteY5" fmla="*/ 7346630 h 7367585"/>
              <a:gd name="connsiteX6" fmla="*/ 365 w 706273"/>
              <a:gd name="connsiteY6" fmla="*/ 0 h 7367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6273" h="7367585">
                <a:moveTo>
                  <a:pt x="365" y="0"/>
                </a:moveTo>
                <a:lnTo>
                  <a:pt x="705639" y="0"/>
                </a:lnTo>
                <a:cubicBezTo>
                  <a:pt x="705850" y="2449512"/>
                  <a:pt x="706062" y="4899023"/>
                  <a:pt x="706273" y="7348535"/>
                </a:cubicBezTo>
                <a:lnTo>
                  <a:pt x="683413" y="7365680"/>
                </a:lnTo>
                <a:lnTo>
                  <a:pt x="14758" y="7367585"/>
                </a:lnTo>
                <a:lnTo>
                  <a:pt x="1423" y="7346630"/>
                </a:lnTo>
                <a:cubicBezTo>
                  <a:pt x="435" y="4894578"/>
                  <a:pt x="-552" y="2448242"/>
                  <a:pt x="36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innerShdw blurRad="63500" dist="50800" dir="10800000">
              <a:prstClr val="black">
                <a:alpha val="21000"/>
              </a:prstClr>
            </a:innerShdw>
          </a:effectLst>
        </p:spPr>
        <p:txBody>
          <a:bodyPr lIns="99269" tIns="49635" rIns="99269" bIns="49635"/>
          <a:lstStyle/>
          <a:p>
            <a:r>
              <a:rPr lang="en-US" dirty="0"/>
              <a:t>   </a:t>
            </a:r>
          </a:p>
        </p:txBody>
      </p:sp>
      <p:sp>
        <p:nvSpPr>
          <p:cNvPr id="7" name="Rectangle 523">
            <a:extLst>
              <a:ext uri="{FF2B5EF4-FFF2-40B4-BE49-F238E27FC236}">
                <a16:creationId xmlns:a16="http://schemas.microsoft.com/office/drawing/2014/main" id="{FE6B1CEA-131A-93CE-CF37-832290D8C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5208" y="6056615"/>
            <a:ext cx="44864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620’</a:t>
            </a:r>
          </a:p>
        </p:txBody>
      </p:sp>
      <p:sp>
        <p:nvSpPr>
          <p:cNvPr id="8" name="Rectangle 523">
            <a:extLst>
              <a:ext uri="{FF2B5EF4-FFF2-40B4-BE49-F238E27FC236}">
                <a16:creationId xmlns:a16="http://schemas.microsoft.com/office/drawing/2014/main" id="{6EB5F899-5502-21F5-D67F-269B3D3B6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6881" y="5742290"/>
            <a:ext cx="44864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600’</a:t>
            </a:r>
          </a:p>
        </p:txBody>
      </p:sp>
      <p:sp>
        <p:nvSpPr>
          <p:cNvPr id="9" name="Line 172">
            <a:extLst>
              <a:ext uri="{FF2B5EF4-FFF2-40B4-BE49-F238E27FC236}">
                <a16:creationId xmlns:a16="http://schemas.microsoft.com/office/drawing/2014/main" id="{025D99D7-DE2A-907F-9553-A5F1014368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4781" y="5827686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0" name="Line 172">
            <a:extLst>
              <a:ext uri="{FF2B5EF4-FFF2-40B4-BE49-F238E27FC236}">
                <a16:creationId xmlns:a16="http://schemas.microsoft.com/office/drawing/2014/main" id="{F02A1A4A-29E6-10C8-23F1-DF53BC59CC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38523" y="6140537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2" name="Rectangle 428">
            <a:extLst>
              <a:ext uri="{FF2B5EF4-FFF2-40B4-BE49-F238E27FC236}">
                <a16:creationId xmlns:a16="http://schemas.microsoft.com/office/drawing/2014/main" id="{993EEE48-095F-78E2-F4C4-D19DBBA64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06" y="5755786"/>
            <a:ext cx="2948403" cy="5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20” (OD) ASTM 139 </a:t>
            </a:r>
          </a:p>
          <a:p>
            <a:r>
              <a:rPr lang="en-US" sz="1000" dirty="0"/>
              <a:t>Grade B (LCS) Well Casing, </a:t>
            </a:r>
          </a:p>
          <a:p>
            <a:r>
              <a:rPr lang="en-US" sz="1000" dirty="0"/>
              <a:t>0.375” wall thickness</a:t>
            </a:r>
            <a:r>
              <a:rPr lang="en-US" sz="1100" dirty="0"/>
              <a:t>.</a:t>
            </a:r>
          </a:p>
          <a:p>
            <a:endParaRPr lang="en-US" sz="1100" dirty="0"/>
          </a:p>
          <a:p>
            <a:r>
              <a:rPr lang="en-US" sz="1100" dirty="0"/>
              <a:t>  </a:t>
            </a:r>
          </a:p>
        </p:txBody>
      </p:sp>
      <p:sp>
        <p:nvSpPr>
          <p:cNvPr id="15" name="Rectangle 150">
            <a:extLst>
              <a:ext uri="{FF2B5EF4-FFF2-40B4-BE49-F238E27FC236}">
                <a16:creationId xmlns:a16="http://schemas.microsoft.com/office/drawing/2014/main" id="{9C6645CB-7444-9319-A5DF-3A9B7BD02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8098" y="3451900"/>
            <a:ext cx="1186050" cy="171813"/>
          </a:xfrm>
          <a:prstGeom prst="rect">
            <a:avLst/>
          </a:prstGeom>
          <a:pattFill prst="pct25">
            <a:fgClr>
              <a:srgbClr val="C49500"/>
            </a:fgClr>
            <a:bgClr>
              <a:schemeClr val="bg1"/>
            </a:bgClr>
          </a:pattFill>
          <a:ln w="31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30" name="Rectangle 39"/>
          <p:cNvSpPr>
            <a:spLocks noChangeArrowheads="1"/>
          </p:cNvSpPr>
          <p:nvPr/>
        </p:nvSpPr>
        <p:spPr bwMode="auto">
          <a:xfrm>
            <a:off x="3134511" y="1059274"/>
            <a:ext cx="716809" cy="6112929"/>
          </a:xfrm>
          <a:custGeom>
            <a:avLst/>
            <a:gdLst>
              <a:gd name="connsiteX0" fmla="*/ 0 w 705274"/>
              <a:gd name="connsiteY0" fmla="*/ 0 h 7369175"/>
              <a:gd name="connsiteX1" fmla="*/ 705274 w 705274"/>
              <a:gd name="connsiteY1" fmla="*/ 0 h 7369175"/>
              <a:gd name="connsiteX2" fmla="*/ 705274 w 705274"/>
              <a:gd name="connsiteY2" fmla="*/ 7369175 h 7369175"/>
              <a:gd name="connsiteX3" fmla="*/ 0 w 705274"/>
              <a:gd name="connsiteY3" fmla="*/ 7369175 h 7369175"/>
              <a:gd name="connsiteX4" fmla="*/ 0 w 705274"/>
              <a:gd name="connsiteY4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2752 w 708026"/>
              <a:gd name="connsiteY3" fmla="*/ 7369175 h 7369175"/>
              <a:gd name="connsiteX4" fmla="*/ 0 w 708026"/>
              <a:gd name="connsiteY4" fmla="*/ 7344725 h 7369175"/>
              <a:gd name="connsiteX5" fmla="*/ 2752 w 708026"/>
              <a:gd name="connsiteY5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19050 w 708026"/>
              <a:gd name="connsiteY3" fmla="*/ 7367585 h 7369175"/>
              <a:gd name="connsiteX4" fmla="*/ 2752 w 708026"/>
              <a:gd name="connsiteY4" fmla="*/ 7369175 h 7369175"/>
              <a:gd name="connsiteX5" fmla="*/ 0 w 708026"/>
              <a:gd name="connsiteY5" fmla="*/ 7344725 h 7369175"/>
              <a:gd name="connsiteX6" fmla="*/ 2752 w 708026"/>
              <a:gd name="connsiteY6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685800 w 708026"/>
              <a:gd name="connsiteY3" fmla="*/ 7365680 h 7369175"/>
              <a:gd name="connsiteX4" fmla="*/ 19050 w 708026"/>
              <a:gd name="connsiteY4" fmla="*/ 7367585 h 7369175"/>
              <a:gd name="connsiteX5" fmla="*/ 2752 w 708026"/>
              <a:gd name="connsiteY5" fmla="*/ 7369175 h 7369175"/>
              <a:gd name="connsiteX6" fmla="*/ 0 w 708026"/>
              <a:gd name="connsiteY6" fmla="*/ 7344725 h 7369175"/>
              <a:gd name="connsiteX7" fmla="*/ 2752 w 708026"/>
              <a:gd name="connsiteY7" fmla="*/ 0 h 7369175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708026 w 708660"/>
              <a:gd name="connsiteY3" fmla="*/ 7369175 h 7369175"/>
              <a:gd name="connsiteX4" fmla="*/ 685800 w 708660"/>
              <a:gd name="connsiteY4" fmla="*/ 7365680 h 7369175"/>
              <a:gd name="connsiteX5" fmla="*/ 19050 w 708660"/>
              <a:gd name="connsiteY5" fmla="*/ 7367585 h 7369175"/>
              <a:gd name="connsiteX6" fmla="*/ 2752 w 708660"/>
              <a:gd name="connsiteY6" fmla="*/ 7369175 h 7369175"/>
              <a:gd name="connsiteX7" fmla="*/ 0 w 708660"/>
              <a:gd name="connsiteY7" fmla="*/ 7344725 h 7369175"/>
              <a:gd name="connsiteX8" fmla="*/ 2752 w 708660"/>
              <a:gd name="connsiteY8" fmla="*/ 0 h 7369175"/>
              <a:gd name="connsiteX0" fmla="*/ 2752 w 742567"/>
              <a:gd name="connsiteY0" fmla="*/ 0 h 7897906"/>
              <a:gd name="connsiteX1" fmla="*/ 708026 w 742567"/>
              <a:gd name="connsiteY1" fmla="*/ 0 h 7897906"/>
              <a:gd name="connsiteX2" fmla="*/ 708660 w 742567"/>
              <a:gd name="connsiteY2" fmla="*/ 7348535 h 7897906"/>
              <a:gd name="connsiteX3" fmla="*/ 685800 w 742567"/>
              <a:gd name="connsiteY3" fmla="*/ 7365680 h 7897906"/>
              <a:gd name="connsiteX4" fmla="*/ 19050 w 742567"/>
              <a:gd name="connsiteY4" fmla="*/ 7367585 h 7897906"/>
              <a:gd name="connsiteX5" fmla="*/ 2752 w 742567"/>
              <a:gd name="connsiteY5" fmla="*/ 7369175 h 7897906"/>
              <a:gd name="connsiteX6" fmla="*/ 0 w 742567"/>
              <a:gd name="connsiteY6" fmla="*/ 7344725 h 7897906"/>
              <a:gd name="connsiteX7" fmla="*/ 2752 w 742567"/>
              <a:gd name="connsiteY7" fmla="*/ 0 h 7897906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685800 w 708660"/>
              <a:gd name="connsiteY3" fmla="*/ 7365680 h 7369175"/>
              <a:gd name="connsiteX4" fmla="*/ 19050 w 708660"/>
              <a:gd name="connsiteY4" fmla="*/ 7367585 h 7369175"/>
              <a:gd name="connsiteX5" fmla="*/ 2752 w 708660"/>
              <a:gd name="connsiteY5" fmla="*/ 7369175 h 7369175"/>
              <a:gd name="connsiteX6" fmla="*/ 0 w 708660"/>
              <a:gd name="connsiteY6" fmla="*/ 7344725 h 7369175"/>
              <a:gd name="connsiteX7" fmla="*/ 2752 w 708660"/>
              <a:gd name="connsiteY7" fmla="*/ 0 h 736917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44725 h 7367585"/>
              <a:gd name="connsiteX6" fmla="*/ 2752 w 708660"/>
              <a:gd name="connsiteY6" fmla="*/ 0 h 7367585"/>
              <a:gd name="connsiteX0" fmla="*/ 87 w 705995"/>
              <a:gd name="connsiteY0" fmla="*/ 0 h 7367585"/>
              <a:gd name="connsiteX1" fmla="*/ 705361 w 705995"/>
              <a:gd name="connsiteY1" fmla="*/ 0 h 7367585"/>
              <a:gd name="connsiteX2" fmla="*/ 705995 w 705995"/>
              <a:gd name="connsiteY2" fmla="*/ 7348535 h 7367585"/>
              <a:gd name="connsiteX3" fmla="*/ 683135 w 705995"/>
              <a:gd name="connsiteY3" fmla="*/ 7365680 h 7367585"/>
              <a:gd name="connsiteX4" fmla="*/ 16385 w 705995"/>
              <a:gd name="connsiteY4" fmla="*/ 7367585 h 7367585"/>
              <a:gd name="connsiteX5" fmla="*/ 4955 w 705995"/>
              <a:gd name="connsiteY5" fmla="*/ 7340915 h 7367585"/>
              <a:gd name="connsiteX6" fmla="*/ 87 w 70599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39010 h 7367585"/>
              <a:gd name="connsiteX6" fmla="*/ 2752 w 708660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16367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25892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3520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2017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86 w 705994"/>
              <a:gd name="connsiteY0" fmla="*/ 0 h 7369490"/>
              <a:gd name="connsiteX1" fmla="*/ 705360 w 705994"/>
              <a:gd name="connsiteY1" fmla="*/ 0 h 7369490"/>
              <a:gd name="connsiteX2" fmla="*/ 705994 w 705994"/>
              <a:gd name="connsiteY2" fmla="*/ 7348535 h 7369490"/>
              <a:gd name="connsiteX3" fmla="*/ 683134 w 705994"/>
              <a:gd name="connsiteY3" fmla="*/ 7365680 h 7369490"/>
              <a:gd name="connsiteX4" fmla="*/ 20194 w 705994"/>
              <a:gd name="connsiteY4" fmla="*/ 7369490 h 7369490"/>
              <a:gd name="connsiteX5" fmla="*/ 4954 w 705994"/>
              <a:gd name="connsiteY5" fmla="*/ 7342820 h 7369490"/>
              <a:gd name="connsiteX6" fmla="*/ 86 w 705994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40915 h 7369490"/>
              <a:gd name="connsiteX6" fmla="*/ 847 w 706755"/>
              <a:gd name="connsiteY6" fmla="*/ 0 h 7369490"/>
              <a:gd name="connsiteX0" fmla="*/ 87 w 705995"/>
              <a:gd name="connsiteY0" fmla="*/ 0 h 7369490"/>
              <a:gd name="connsiteX1" fmla="*/ 705361 w 705995"/>
              <a:gd name="connsiteY1" fmla="*/ 0 h 7369490"/>
              <a:gd name="connsiteX2" fmla="*/ 705995 w 705995"/>
              <a:gd name="connsiteY2" fmla="*/ 7348535 h 7369490"/>
              <a:gd name="connsiteX3" fmla="*/ 683135 w 705995"/>
              <a:gd name="connsiteY3" fmla="*/ 7365680 h 7369490"/>
              <a:gd name="connsiteX4" fmla="*/ 20195 w 705995"/>
              <a:gd name="connsiteY4" fmla="*/ 7369490 h 7369490"/>
              <a:gd name="connsiteX5" fmla="*/ 4955 w 705995"/>
              <a:gd name="connsiteY5" fmla="*/ 7339010 h 7369490"/>
              <a:gd name="connsiteX6" fmla="*/ 87 w 705995"/>
              <a:gd name="connsiteY6" fmla="*/ 0 h 7369490"/>
              <a:gd name="connsiteX0" fmla="*/ 4657 w 710565"/>
              <a:gd name="connsiteY0" fmla="*/ 0 h 7369490"/>
              <a:gd name="connsiteX1" fmla="*/ 709931 w 710565"/>
              <a:gd name="connsiteY1" fmla="*/ 0 h 7369490"/>
              <a:gd name="connsiteX2" fmla="*/ 710565 w 710565"/>
              <a:gd name="connsiteY2" fmla="*/ 7348535 h 7369490"/>
              <a:gd name="connsiteX3" fmla="*/ 687705 w 710565"/>
              <a:gd name="connsiteY3" fmla="*/ 7365680 h 7369490"/>
              <a:gd name="connsiteX4" fmla="*/ 24765 w 710565"/>
              <a:gd name="connsiteY4" fmla="*/ 7369490 h 7369490"/>
              <a:gd name="connsiteX5" fmla="*/ 0 w 710565"/>
              <a:gd name="connsiteY5" fmla="*/ 7335200 h 7369490"/>
              <a:gd name="connsiteX6" fmla="*/ 4657 w 710565"/>
              <a:gd name="connsiteY6" fmla="*/ 0 h 7369490"/>
              <a:gd name="connsiteX0" fmla="*/ 118 w 706026"/>
              <a:gd name="connsiteY0" fmla="*/ 0 h 7369490"/>
              <a:gd name="connsiteX1" fmla="*/ 705392 w 706026"/>
              <a:gd name="connsiteY1" fmla="*/ 0 h 7369490"/>
              <a:gd name="connsiteX2" fmla="*/ 706026 w 706026"/>
              <a:gd name="connsiteY2" fmla="*/ 7348535 h 7369490"/>
              <a:gd name="connsiteX3" fmla="*/ 683166 w 706026"/>
              <a:gd name="connsiteY3" fmla="*/ 7365680 h 7369490"/>
              <a:gd name="connsiteX4" fmla="*/ 20226 w 706026"/>
              <a:gd name="connsiteY4" fmla="*/ 7369490 h 7369490"/>
              <a:gd name="connsiteX5" fmla="*/ 3081 w 706026"/>
              <a:gd name="connsiteY5" fmla="*/ 7333295 h 7369490"/>
              <a:gd name="connsiteX6" fmla="*/ 118 w 706026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1390 h 7369490"/>
              <a:gd name="connsiteX6" fmla="*/ 847 w 706755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31390 h 7369490"/>
              <a:gd name="connsiteX6" fmla="*/ 8467 w 714375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5200 h 7369490"/>
              <a:gd name="connsiteX6" fmla="*/ 847 w 706755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37105 h 7369490"/>
              <a:gd name="connsiteX6" fmla="*/ 6562 w 712470"/>
              <a:gd name="connsiteY6" fmla="*/ 0 h 7369490"/>
              <a:gd name="connsiteX0" fmla="*/ 183 w 706091"/>
              <a:gd name="connsiteY0" fmla="*/ 0 h 7369490"/>
              <a:gd name="connsiteX1" fmla="*/ 705457 w 706091"/>
              <a:gd name="connsiteY1" fmla="*/ 0 h 7369490"/>
              <a:gd name="connsiteX2" fmla="*/ 706091 w 706091"/>
              <a:gd name="connsiteY2" fmla="*/ 7348535 h 7369490"/>
              <a:gd name="connsiteX3" fmla="*/ 683231 w 706091"/>
              <a:gd name="connsiteY3" fmla="*/ 7365680 h 7369490"/>
              <a:gd name="connsiteX4" fmla="*/ 20291 w 706091"/>
              <a:gd name="connsiteY4" fmla="*/ 7369490 h 7369490"/>
              <a:gd name="connsiteX5" fmla="*/ 1241 w 706091"/>
              <a:gd name="connsiteY5" fmla="*/ 7337105 h 7369490"/>
              <a:gd name="connsiteX6" fmla="*/ 183 w 706091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40915 h 7369490"/>
              <a:gd name="connsiteX6" fmla="*/ 6562 w 712470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0915 h 7369490"/>
              <a:gd name="connsiteX6" fmla="*/ 2752 w 708660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42820 h 7369490"/>
              <a:gd name="connsiteX6" fmla="*/ 8467 w 714375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42820 h 7367585"/>
              <a:gd name="connsiteX6" fmla="*/ 2752 w 708660"/>
              <a:gd name="connsiteY6" fmla="*/ 0 h 7367585"/>
              <a:gd name="connsiteX0" fmla="*/ 8467 w 714375"/>
              <a:gd name="connsiteY0" fmla="*/ 0 h 7367585"/>
              <a:gd name="connsiteX1" fmla="*/ 713741 w 714375"/>
              <a:gd name="connsiteY1" fmla="*/ 0 h 7367585"/>
              <a:gd name="connsiteX2" fmla="*/ 714375 w 714375"/>
              <a:gd name="connsiteY2" fmla="*/ 7348535 h 7367585"/>
              <a:gd name="connsiteX3" fmla="*/ 691515 w 714375"/>
              <a:gd name="connsiteY3" fmla="*/ 7365680 h 7367585"/>
              <a:gd name="connsiteX4" fmla="*/ 22860 w 714375"/>
              <a:gd name="connsiteY4" fmla="*/ 7367585 h 7367585"/>
              <a:gd name="connsiteX5" fmla="*/ 0 w 714375"/>
              <a:gd name="connsiteY5" fmla="*/ 7344725 h 7367585"/>
              <a:gd name="connsiteX6" fmla="*/ 8467 w 714375"/>
              <a:gd name="connsiteY6" fmla="*/ 0 h 7367585"/>
              <a:gd name="connsiteX0" fmla="*/ 183 w 706091"/>
              <a:gd name="connsiteY0" fmla="*/ 0 h 7367585"/>
              <a:gd name="connsiteX1" fmla="*/ 705457 w 706091"/>
              <a:gd name="connsiteY1" fmla="*/ 0 h 7367585"/>
              <a:gd name="connsiteX2" fmla="*/ 706091 w 706091"/>
              <a:gd name="connsiteY2" fmla="*/ 7348535 h 7367585"/>
              <a:gd name="connsiteX3" fmla="*/ 683231 w 706091"/>
              <a:gd name="connsiteY3" fmla="*/ 7365680 h 7367585"/>
              <a:gd name="connsiteX4" fmla="*/ 14576 w 706091"/>
              <a:gd name="connsiteY4" fmla="*/ 7367585 h 7367585"/>
              <a:gd name="connsiteX5" fmla="*/ 1241 w 706091"/>
              <a:gd name="connsiteY5" fmla="*/ 7342820 h 7367585"/>
              <a:gd name="connsiteX6" fmla="*/ 183 w 706091"/>
              <a:gd name="connsiteY6" fmla="*/ 0 h 7367585"/>
              <a:gd name="connsiteX0" fmla="*/ 4657 w 710565"/>
              <a:gd name="connsiteY0" fmla="*/ 0 h 7367585"/>
              <a:gd name="connsiteX1" fmla="*/ 709931 w 710565"/>
              <a:gd name="connsiteY1" fmla="*/ 0 h 7367585"/>
              <a:gd name="connsiteX2" fmla="*/ 710565 w 710565"/>
              <a:gd name="connsiteY2" fmla="*/ 7348535 h 7367585"/>
              <a:gd name="connsiteX3" fmla="*/ 687705 w 710565"/>
              <a:gd name="connsiteY3" fmla="*/ 7365680 h 7367585"/>
              <a:gd name="connsiteX4" fmla="*/ 19050 w 710565"/>
              <a:gd name="connsiteY4" fmla="*/ 7367585 h 7367585"/>
              <a:gd name="connsiteX5" fmla="*/ 0 w 710565"/>
              <a:gd name="connsiteY5" fmla="*/ 7344725 h 7367585"/>
              <a:gd name="connsiteX6" fmla="*/ 4657 w 710565"/>
              <a:gd name="connsiteY6" fmla="*/ 0 h 7367585"/>
              <a:gd name="connsiteX0" fmla="*/ 118 w 706026"/>
              <a:gd name="connsiteY0" fmla="*/ 0 h 7367585"/>
              <a:gd name="connsiteX1" fmla="*/ 705392 w 706026"/>
              <a:gd name="connsiteY1" fmla="*/ 0 h 7367585"/>
              <a:gd name="connsiteX2" fmla="*/ 706026 w 706026"/>
              <a:gd name="connsiteY2" fmla="*/ 7348535 h 7367585"/>
              <a:gd name="connsiteX3" fmla="*/ 683166 w 706026"/>
              <a:gd name="connsiteY3" fmla="*/ 7365680 h 7367585"/>
              <a:gd name="connsiteX4" fmla="*/ 14511 w 706026"/>
              <a:gd name="connsiteY4" fmla="*/ 7367585 h 7367585"/>
              <a:gd name="connsiteX5" fmla="*/ 3081 w 706026"/>
              <a:gd name="connsiteY5" fmla="*/ 7344725 h 7367585"/>
              <a:gd name="connsiteX6" fmla="*/ 118 w 706026"/>
              <a:gd name="connsiteY6" fmla="*/ 0 h 7367585"/>
              <a:gd name="connsiteX0" fmla="*/ 6562 w 712470"/>
              <a:gd name="connsiteY0" fmla="*/ 0 h 7367585"/>
              <a:gd name="connsiteX1" fmla="*/ 711836 w 712470"/>
              <a:gd name="connsiteY1" fmla="*/ 0 h 7367585"/>
              <a:gd name="connsiteX2" fmla="*/ 712470 w 712470"/>
              <a:gd name="connsiteY2" fmla="*/ 7348535 h 7367585"/>
              <a:gd name="connsiteX3" fmla="*/ 689610 w 712470"/>
              <a:gd name="connsiteY3" fmla="*/ 7365680 h 7367585"/>
              <a:gd name="connsiteX4" fmla="*/ 20955 w 712470"/>
              <a:gd name="connsiteY4" fmla="*/ 7367585 h 7367585"/>
              <a:gd name="connsiteX5" fmla="*/ 0 w 712470"/>
              <a:gd name="connsiteY5" fmla="*/ 7344725 h 7367585"/>
              <a:gd name="connsiteX6" fmla="*/ 6562 w 712470"/>
              <a:gd name="connsiteY6" fmla="*/ 0 h 7367585"/>
              <a:gd name="connsiteX0" fmla="*/ 847 w 706755"/>
              <a:gd name="connsiteY0" fmla="*/ 0 h 7367585"/>
              <a:gd name="connsiteX1" fmla="*/ 706121 w 706755"/>
              <a:gd name="connsiteY1" fmla="*/ 0 h 7367585"/>
              <a:gd name="connsiteX2" fmla="*/ 706755 w 706755"/>
              <a:gd name="connsiteY2" fmla="*/ 7348535 h 7367585"/>
              <a:gd name="connsiteX3" fmla="*/ 683895 w 706755"/>
              <a:gd name="connsiteY3" fmla="*/ 7365680 h 7367585"/>
              <a:gd name="connsiteX4" fmla="*/ 15240 w 706755"/>
              <a:gd name="connsiteY4" fmla="*/ 7367585 h 7367585"/>
              <a:gd name="connsiteX5" fmla="*/ 0 w 706755"/>
              <a:gd name="connsiteY5" fmla="*/ 7344725 h 7367585"/>
              <a:gd name="connsiteX6" fmla="*/ 847 w 70675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50440 h 7367585"/>
              <a:gd name="connsiteX6" fmla="*/ 2752 w 708660"/>
              <a:gd name="connsiteY6" fmla="*/ 0 h 7367585"/>
              <a:gd name="connsiteX0" fmla="*/ 3677 w 709585"/>
              <a:gd name="connsiteY0" fmla="*/ 0 h 7367585"/>
              <a:gd name="connsiteX1" fmla="*/ 708951 w 709585"/>
              <a:gd name="connsiteY1" fmla="*/ 0 h 7367585"/>
              <a:gd name="connsiteX2" fmla="*/ 709585 w 709585"/>
              <a:gd name="connsiteY2" fmla="*/ 7348535 h 7367585"/>
              <a:gd name="connsiteX3" fmla="*/ 686725 w 709585"/>
              <a:gd name="connsiteY3" fmla="*/ 7365680 h 7367585"/>
              <a:gd name="connsiteX4" fmla="*/ 18070 w 709585"/>
              <a:gd name="connsiteY4" fmla="*/ 7367585 h 7367585"/>
              <a:gd name="connsiteX5" fmla="*/ 925 w 709585"/>
              <a:gd name="connsiteY5" fmla="*/ 7350440 h 7367585"/>
              <a:gd name="connsiteX6" fmla="*/ 3677 w 709585"/>
              <a:gd name="connsiteY6" fmla="*/ 0 h 7367585"/>
              <a:gd name="connsiteX0" fmla="*/ 6131 w 712039"/>
              <a:gd name="connsiteY0" fmla="*/ 0 h 7367585"/>
              <a:gd name="connsiteX1" fmla="*/ 711405 w 712039"/>
              <a:gd name="connsiteY1" fmla="*/ 0 h 7367585"/>
              <a:gd name="connsiteX2" fmla="*/ 712039 w 712039"/>
              <a:gd name="connsiteY2" fmla="*/ 7348535 h 7367585"/>
              <a:gd name="connsiteX3" fmla="*/ 689179 w 712039"/>
              <a:gd name="connsiteY3" fmla="*/ 7365680 h 7367585"/>
              <a:gd name="connsiteX4" fmla="*/ 20524 w 712039"/>
              <a:gd name="connsiteY4" fmla="*/ 7367585 h 7367585"/>
              <a:gd name="connsiteX5" fmla="*/ 3379 w 712039"/>
              <a:gd name="connsiteY5" fmla="*/ 7350440 h 7367585"/>
              <a:gd name="connsiteX6" fmla="*/ 6131 w 712039"/>
              <a:gd name="connsiteY6" fmla="*/ 0 h 7367585"/>
              <a:gd name="connsiteX0" fmla="*/ 2959 w 708867"/>
              <a:gd name="connsiteY0" fmla="*/ 0 h 7367585"/>
              <a:gd name="connsiteX1" fmla="*/ 708233 w 708867"/>
              <a:gd name="connsiteY1" fmla="*/ 0 h 7367585"/>
              <a:gd name="connsiteX2" fmla="*/ 708867 w 708867"/>
              <a:gd name="connsiteY2" fmla="*/ 7348535 h 7367585"/>
              <a:gd name="connsiteX3" fmla="*/ 686007 w 708867"/>
              <a:gd name="connsiteY3" fmla="*/ 7365680 h 7367585"/>
              <a:gd name="connsiteX4" fmla="*/ 17352 w 708867"/>
              <a:gd name="connsiteY4" fmla="*/ 7367585 h 7367585"/>
              <a:gd name="connsiteX5" fmla="*/ 207 w 708867"/>
              <a:gd name="connsiteY5" fmla="*/ 7350440 h 7367585"/>
              <a:gd name="connsiteX6" fmla="*/ 2959 w 708867"/>
              <a:gd name="connsiteY6" fmla="*/ 0 h 7367585"/>
              <a:gd name="connsiteX0" fmla="*/ 4792 w 710700"/>
              <a:gd name="connsiteY0" fmla="*/ 0 h 7367585"/>
              <a:gd name="connsiteX1" fmla="*/ 710066 w 710700"/>
              <a:gd name="connsiteY1" fmla="*/ 0 h 7367585"/>
              <a:gd name="connsiteX2" fmla="*/ 710700 w 710700"/>
              <a:gd name="connsiteY2" fmla="*/ 7348535 h 7367585"/>
              <a:gd name="connsiteX3" fmla="*/ 687840 w 710700"/>
              <a:gd name="connsiteY3" fmla="*/ 7365680 h 7367585"/>
              <a:gd name="connsiteX4" fmla="*/ 19185 w 710700"/>
              <a:gd name="connsiteY4" fmla="*/ 7367585 h 7367585"/>
              <a:gd name="connsiteX5" fmla="*/ 135 w 710700"/>
              <a:gd name="connsiteY5" fmla="*/ 7350440 h 7367585"/>
              <a:gd name="connsiteX6" fmla="*/ 4792 w 710700"/>
              <a:gd name="connsiteY6" fmla="*/ 0 h 7367585"/>
              <a:gd name="connsiteX0" fmla="*/ 365 w 706273"/>
              <a:gd name="connsiteY0" fmla="*/ 0 h 7367585"/>
              <a:gd name="connsiteX1" fmla="*/ 705639 w 706273"/>
              <a:gd name="connsiteY1" fmla="*/ 0 h 7367585"/>
              <a:gd name="connsiteX2" fmla="*/ 706273 w 706273"/>
              <a:gd name="connsiteY2" fmla="*/ 7348535 h 7367585"/>
              <a:gd name="connsiteX3" fmla="*/ 683413 w 706273"/>
              <a:gd name="connsiteY3" fmla="*/ 7365680 h 7367585"/>
              <a:gd name="connsiteX4" fmla="*/ 14758 w 706273"/>
              <a:gd name="connsiteY4" fmla="*/ 7367585 h 7367585"/>
              <a:gd name="connsiteX5" fmla="*/ 1423 w 706273"/>
              <a:gd name="connsiteY5" fmla="*/ 7346630 h 7367585"/>
              <a:gd name="connsiteX6" fmla="*/ 365 w 706273"/>
              <a:gd name="connsiteY6" fmla="*/ 0 h 7367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6273" h="7367585">
                <a:moveTo>
                  <a:pt x="365" y="0"/>
                </a:moveTo>
                <a:lnTo>
                  <a:pt x="705639" y="0"/>
                </a:lnTo>
                <a:cubicBezTo>
                  <a:pt x="705850" y="2449512"/>
                  <a:pt x="706062" y="4899023"/>
                  <a:pt x="706273" y="7348535"/>
                </a:cubicBezTo>
                <a:lnTo>
                  <a:pt x="683413" y="7365680"/>
                </a:lnTo>
                <a:lnTo>
                  <a:pt x="14758" y="7367585"/>
                </a:lnTo>
                <a:lnTo>
                  <a:pt x="1423" y="7346630"/>
                </a:lnTo>
                <a:cubicBezTo>
                  <a:pt x="435" y="4894578"/>
                  <a:pt x="-552" y="2448242"/>
                  <a:pt x="36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  <a:effectLst>
            <a:innerShdw blurRad="63500" dist="50800" dir="10800000">
              <a:prstClr val="black">
                <a:alpha val="36000"/>
              </a:prstClr>
            </a:innerShdw>
          </a:effectLst>
        </p:spPr>
        <p:txBody>
          <a:bodyPr lIns="99269" tIns="49635" rIns="99269" bIns="49635"/>
          <a:lstStyle/>
          <a:p>
            <a:r>
              <a:rPr lang="en-US" dirty="0"/>
              <a:t>   </a:t>
            </a:r>
          </a:p>
        </p:txBody>
      </p:sp>
      <p:sp>
        <p:nvSpPr>
          <p:cNvPr id="98" name="Rectangle 370" descr="Dashed vertical"/>
          <p:cNvSpPr>
            <a:spLocks noChangeArrowheads="1"/>
          </p:cNvSpPr>
          <p:nvPr/>
        </p:nvSpPr>
        <p:spPr bwMode="auto">
          <a:xfrm>
            <a:off x="3142463" y="4035709"/>
            <a:ext cx="697880" cy="2942099"/>
          </a:xfrm>
          <a:prstGeom prst="rect">
            <a:avLst/>
          </a:prstGeom>
          <a:blipFill dpi="0" rotWithShape="1">
            <a:blip r:embed="rId5"/>
            <a:srcRect/>
            <a:tile tx="-19050" ty="0" sx="35000" sy="51000" flip="none" algn="tl"/>
          </a:blipFill>
          <a:ln w="3175">
            <a:solidFill>
              <a:srgbClr val="000000"/>
            </a:solidFill>
            <a:miter lim="800000"/>
            <a:headEnd/>
            <a:tailEnd/>
          </a:ln>
          <a:effectLst>
            <a:innerShdw blurRad="63500" dist="50800" dir="10800000">
              <a:prstClr val="black">
                <a:alpha val="34000"/>
              </a:prstClr>
            </a:innerShdw>
          </a:effec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91" name="Rectangle 446"/>
          <p:cNvSpPr>
            <a:spLocks noChangeArrowheads="1"/>
          </p:cNvSpPr>
          <p:nvPr/>
        </p:nvSpPr>
        <p:spPr bwMode="auto">
          <a:xfrm>
            <a:off x="2984557" y="1044411"/>
            <a:ext cx="45719" cy="274798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32" name="Rectangle 446"/>
          <p:cNvSpPr>
            <a:spLocks noChangeArrowheads="1"/>
          </p:cNvSpPr>
          <p:nvPr/>
        </p:nvSpPr>
        <p:spPr bwMode="auto">
          <a:xfrm>
            <a:off x="3896995" y="1042862"/>
            <a:ext cx="49622" cy="299284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7" name="Rectangle 586">
            <a:extLst>
              <a:ext uri="{FF2B5EF4-FFF2-40B4-BE49-F238E27FC236}">
                <a16:creationId xmlns:a16="http://schemas.microsoft.com/office/drawing/2014/main" id="{62E17C73-E2A7-EEC5-8AA8-9D1D314157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1716" y="3446555"/>
            <a:ext cx="1964475" cy="20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Transition Sand 20 x 40</a:t>
            </a:r>
          </a:p>
        </p:txBody>
      </p:sp>
      <p:sp>
        <p:nvSpPr>
          <p:cNvPr id="18" name="Line 539">
            <a:extLst>
              <a:ext uri="{FF2B5EF4-FFF2-40B4-BE49-F238E27FC236}">
                <a16:creationId xmlns:a16="http://schemas.microsoft.com/office/drawing/2014/main" id="{0CD81E31-C848-C16F-744C-F0083A0B3A60}"/>
              </a:ext>
            </a:extLst>
          </p:cNvPr>
          <p:cNvSpPr>
            <a:spLocks noChangeShapeType="1"/>
          </p:cNvSpPr>
          <p:nvPr/>
        </p:nvSpPr>
        <p:spPr bwMode="auto">
          <a:xfrm>
            <a:off x="4000125" y="3542902"/>
            <a:ext cx="636696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9" name="Rectangle 171">
            <a:extLst>
              <a:ext uri="{FF2B5EF4-FFF2-40B4-BE49-F238E27FC236}">
                <a16:creationId xmlns:a16="http://schemas.microsoft.com/office/drawing/2014/main" id="{A0C68608-F488-E394-9590-C6DF01C39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1884" y="3387957"/>
            <a:ext cx="41280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90’</a:t>
            </a:r>
          </a:p>
        </p:txBody>
      </p:sp>
      <p:sp>
        <p:nvSpPr>
          <p:cNvPr id="20" name="Line 172">
            <a:extLst>
              <a:ext uri="{FF2B5EF4-FFF2-40B4-BE49-F238E27FC236}">
                <a16:creationId xmlns:a16="http://schemas.microsoft.com/office/drawing/2014/main" id="{04519889-00C5-0EE0-85CA-4E911F93AF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59889" y="3482894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4" name="Isosceles Triangle 3"/>
          <p:cNvSpPr>
            <a:spLocks noChangeAspect="1"/>
          </p:cNvSpPr>
          <p:nvPr/>
        </p:nvSpPr>
        <p:spPr bwMode="auto">
          <a:xfrm rot="10800000">
            <a:off x="3422630" y="3818357"/>
            <a:ext cx="180897" cy="155947"/>
          </a:xfrm>
          <a:prstGeom prst="triangle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2" name="Line 44"/>
          <p:cNvSpPr>
            <a:spLocks noChangeShapeType="1"/>
          </p:cNvSpPr>
          <p:nvPr/>
        </p:nvSpPr>
        <p:spPr bwMode="auto">
          <a:xfrm>
            <a:off x="3254347" y="3974305"/>
            <a:ext cx="490410" cy="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45" name="Line 539"/>
          <p:cNvSpPr>
            <a:spLocks noChangeShapeType="1"/>
          </p:cNvSpPr>
          <p:nvPr/>
        </p:nvSpPr>
        <p:spPr bwMode="auto">
          <a:xfrm>
            <a:off x="3706761" y="7072603"/>
            <a:ext cx="73670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" name="Line 539">
            <a:extLst>
              <a:ext uri="{FF2B5EF4-FFF2-40B4-BE49-F238E27FC236}">
                <a16:creationId xmlns:a16="http://schemas.microsoft.com/office/drawing/2014/main" id="{152107D3-FD76-C420-22AC-885985BCD13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09626" y="3967859"/>
            <a:ext cx="636696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01" name="Rectangle 428"/>
          <p:cNvSpPr>
            <a:spLocks noChangeArrowheads="1"/>
          </p:cNvSpPr>
          <p:nvPr/>
        </p:nvSpPr>
        <p:spPr bwMode="auto">
          <a:xfrm>
            <a:off x="4621864" y="3018657"/>
            <a:ext cx="2556616" cy="5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20” (OD) ASTM 139 Grade B (LCS) </a:t>
            </a:r>
          </a:p>
          <a:p>
            <a:r>
              <a:rPr lang="en-US" sz="1000" dirty="0"/>
              <a:t>Well Casing, 0.375” wall thickness</a:t>
            </a:r>
            <a:r>
              <a:rPr lang="en-US" sz="1100" dirty="0"/>
              <a:t>.</a:t>
            </a:r>
          </a:p>
          <a:p>
            <a:endParaRPr lang="en-US" sz="1100" dirty="0"/>
          </a:p>
          <a:p>
            <a:r>
              <a:rPr lang="en-US" sz="1100" dirty="0"/>
              <a:t>  </a:t>
            </a:r>
          </a:p>
        </p:txBody>
      </p:sp>
      <p:sp>
        <p:nvSpPr>
          <p:cNvPr id="2134" name="Line 400"/>
          <p:cNvSpPr>
            <a:spLocks noChangeShapeType="1"/>
          </p:cNvSpPr>
          <p:nvPr/>
        </p:nvSpPr>
        <p:spPr bwMode="auto">
          <a:xfrm>
            <a:off x="3750642" y="3168408"/>
            <a:ext cx="867559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3" name="Freeform 544">
            <a:extLst>
              <a:ext uri="{FF2B5EF4-FFF2-40B4-BE49-F238E27FC236}">
                <a16:creationId xmlns:a16="http://schemas.microsoft.com/office/drawing/2014/main" id="{3A24A8C7-188A-6B51-3D2E-E808CE4E0367}"/>
              </a:ext>
            </a:extLst>
          </p:cNvPr>
          <p:cNvSpPr>
            <a:spLocks/>
          </p:cNvSpPr>
          <p:nvPr/>
        </p:nvSpPr>
        <p:spPr bwMode="auto">
          <a:xfrm flipH="1" flipV="1">
            <a:off x="2338877" y="1881072"/>
            <a:ext cx="671651" cy="0"/>
          </a:xfrm>
          <a:custGeom>
            <a:avLst/>
            <a:gdLst>
              <a:gd name="T0" fmla="*/ 0 w 566"/>
              <a:gd name="T1" fmla="*/ 2147483647 h 2"/>
              <a:gd name="T2" fmla="*/ 2147483647 w 566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6" h="2">
                <a:moveTo>
                  <a:pt x="0" y="2"/>
                </a:moveTo>
                <a:lnTo>
                  <a:pt x="566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Rectangle 396">
            <a:extLst>
              <a:ext uri="{FF2B5EF4-FFF2-40B4-BE49-F238E27FC236}">
                <a16:creationId xmlns:a16="http://schemas.microsoft.com/office/drawing/2014/main" id="{32E64E00-0AD5-2D91-D75E-24BEF6503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4524" y="4331174"/>
            <a:ext cx="1429174" cy="4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Tacna Sand 6 x 16</a:t>
            </a:r>
          </a:p>
          <a:p>
            <a:pPr>
              <a:lnSpc>
                <a:spcPct val="95000"/>
              </a:lnSpc>
            </a:pPr>
            <a:r>
              <a:rPr lang="en-US" sz="1000" dirty="0"/>
              <a:t>(100-800 ft)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A942CEB-EA3C-0F67-C856-E8E681B43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88" y="7519060"/>
            <a:ext cx="1688902" cy="1586913"/>
          </a:xfrm>
          <a:prstGeom prst="rect">
            <a:avLst/>
          </a:prstGeom>
          <a:noFill/>
          <a:ln w="12700" cmpd="dbl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 Notes:  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Drawing Not to Scale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Depths are below land  </a:t>
            </a:r>
            <a:br>
              <a:rPr lang="en-US" sz="1000" dirty="0"/>
            </a:br>
            <a:r>
              <a:rPr lang="en-US" sz="1000" dirty="0"/>
              <a:t>surface unless noted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Centralizers installed</a:t>
            </a:r>
            <a:br>
              <a:rPr lang="en-US" sz="1000" dirty="0"/>
            </a:br>
            <a:r>
              <a:rPr lang="en-US" sz="1000" dirty="0"/>
              <a:t>at intervals no more </a:t>
            </a:r>
          </a:p>
          <a:p>
            <a:pPr marL="111125"/>
            <a:r>
              <a:rPr lang="en-US" sz="1000" dirty="0"/>
              <a:t>    than 50 feet</a:t>
            </a:r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5873298-2574-1CF6-8D22-E082D2FF0A9B}"/>
              </a:ext>
            </a:extLst>
          </p:cNvPr>
          <p:cNvSpPr/>
          <p:nvPr/>
        </p:nvSpPr>
        <p:spPr>
          <a:xfrm>
            <a:off x="1879120" y="7650834"/>
            <a:ext cx="38862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OD – Outside diameter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ID – Inside diameter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LCS – Low carbon steel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Sch 40  - Schedule 40</a:t>
            </a:r>
          </a:p>
        </p:txBody>
      </p:sp>
      <p:sp>
        <p:nvSpPr>
          <p:cNvPr id="2" name="Rectangle 39">
            <a:extLst>
              <a:ext uri="{FF2B5EF4-FFF2-40B4-BE49-F238E27FC236}">
                <a16:creationId xmlns:a16="http://schemas.microsoft.com/office/drawing/2014/main" id="{C0E14C28-C483-92A5-BD56-4B61078FB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6703" y="4015857"/>
            <a:ext cx="716369" cy="2953287"/>
          </a:xfrm>
          <a:custGeom>
            <a:avLst/>
            <a:gdLst>
              <a:gd name="connsiteX0" fmla="*/ 0 w 705274"/>
              <a:gd name="connsiteY0" fmla="*/ 0 h 7369175"/>
              <a:gd name="connsiteX1" fmla="*/ 705274 w 705274"/>
              <a:gd name="connsiteY1" fmla="*/ 0 h 7369175"/>
              <a:gd name="connsiteX2" fmla="*/ 705274 w 705274"/>
              <a:gd name="connsiteY2" fmla="*/ 7369175 h 7369175"/>
              <a:gd name="connsiteX3" fmla="*/ 0 w 705274"/>
              <a:gd name="connsiteY3" fmla="*/ 7369175 h 7369175"/>
              <a:gd name="connsiteX4" fmla="*/ 0 w 705274"/>
              <a:gd name="connsiteY4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2752 w 708026"/>
              <a:gd name="connsiteY3" fmla="*/ 7369175 h 7369175"/>
              <a:gd name="connsiteX4" fmla="*/ 0 w 708026"/>
              <a:gd name="connsiteY4" fmla="*/ 7344725 h 7369175"/>
              <a:gd name="connsiteX5" fmla="*/ 2752 w 708026"/>
              <a:gd name="connsiteY5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19050 w 708026"/>
              <a:gd name="connsiteY3" fmla="*/ 7367585 h 7369175"/>
              <a:gd name="connsiteX4" fmla="*/ 2752 w 708026"/>
              <a:gd name="connsiteY4" fmla="*/ 7369175 h 7369175"/>
              <a:gd name="connsiteX5" fmla="*/ 0 w 708026"/>
              <a:gd name="connsiteY5" fmla="*/ 7344725 h 7369175"/>
              <a:gd name="connsiteX6" fmla="*/ 2752 w 708026"/>
              <a:gd name="connsiteY6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685800 w 708026"/>
              <a:gd name="connsiteY3" fmla="*/ 7365680 h 7369175"/>
              <a:gd name="connsiteX4" fmla="*/ 19050 w 708026"/>
              <a:gd name="connsiteY4" fmla="*/ 7367585 h 7369175"/>
              <a:gd name="connsiteX5" fmla="*/ 2752 w 708026"/>
              <a:gd name="connsiteY5" fmla="*/ 7369175 h 7369175"/>
              <a:gd name="connsiteX6" fmla="*/ 0 w 708026"/>
              <a:gd name="connsiteY6" fmla="*/ 7344725 h 7369175"/>
              <a:gd name="connsiteX7" fmla="*/ 2752 w 708026"/>
              <a:gd name="connsiteY7" fmla="*/ 0 h 7369175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708026 w 708660"/>
              <a:gd name="connsiteY3" fmla="*/ 7369175 h 7369175"/>
              <a:gd name="connsiteX4" fmla="*/ 685800 w 708660"/>
              <a:gd name="connsiteY4" fmla="*/ 7365680 h 7369175"/>
              <a:gd name="connsiteX5" fmla="*/ 19050 w 708660"/>
              <a:gd name="connsiteY5" fmla="*/ 7367585 h 7369175"/>
              <a:gd name="connsiteX6" fmla="*/ 2752 w 708660"/>
              <a:gd name="connsiteY6" fmla="*/ 7369175 h 7369175"/>
              <a:gd name="connsiteX7" fmla="*/ 0 w 708660"/>
              <a:gd name="connsiteY7" fmla="*/ 7344725 h 7369175"/>
              <a:gd name="connsiteX8" fmla="*/ 2752 w 708660"/>
              <a:gd name="connsiteY8" fmla="*/ 0 h 7369175"/>
              <a:gd name="connsiteX0" fmla="*/ 2752 w 742567"/>
              <a:gd name="connsiteY0" fmla="*/ 0 h 7897906"/>
              <a:gd name="connsiteX1" fmla="*/ 708026 w 742567"/>
              <a:gd name="connsiteY1" fmla="*/ 0 h 7897906"/>
              <a:gd name="connsiteX2" fmla="*/ 708660 w 742567"/>
              <a:gd name="connsiteY2" fmla="*/ 7348535 h 7897906"/>
              <a:gd name="connsiteX3" fmla="*/ 685800 w 742567"/>
              <a:gd name="connsiteY3" fmla="*/ 7365680 h 7897906"/>
              <a:gd name="connsiteX4" fmla="*/ 19050 w 742567"/>
              <a:gd name="connsiteY4" fmla="*/ 7367585 h 7897906"/>
              <a:gd name="connsiteX5" fmla="*/ 2752 w 742567"/>
              <a:gd name="connsiteY5" fmla="*/ 7369175 h 7897906"/>
              <a:gd name="connsiteX6" fmla="*/ 0 w 742567"/>
              <a:gd name="connsiteY6" fmla="*/ 7344725 h 7897906"/>
              <a:gd name="connsiteX7" fmla="*/ 2752 w 742567"/>
              <a:gd name="connsiteY7" fmla="*/ 0 h 7897906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685800 w 708660"/>
              <a:gd name="connsiteY3" fmla="*/ 7365680 h 7369175"/>
              <a:gd name="connsiteX4" fmla="*/ 19050 w 708660"/>
              <a:gd name="connsiteY4" fmla="*/ 7367585 h 7369175"/>
              <a:gd name="connsiteX5" fmla="*/ 2752 w 708660"/>
              <a:gd name="connsiteY5" fmla="*/ 7369175 h 7369175"/>
              <a:gd name="connsiteX6" fmla="*/ 0 w 708660"/>
              <a:gd name="connsiteY6" fmla="*/ 7344725 h 7369175"/>
              <a:gd name="connsiteX7" fmla="*/ 2752 w 708660"/>
              <a:gd name="connsiteY7" fmla="*/ 0 h 736917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44725 h 7367585"/>
              <a:gd name="connsiteX6" fmla="*/ 2752 w 708660"/>
              <a:gd name="connsiteY6" fmla="*/ 0 h 7367585"/>
              <a:gd name="connsiteX0" fmla="*/ 87 w 705995"/>
              <a:gd name="connsiteY0" fmla="*/ 0 h 7367585"/>
              <a:gd name="connsiteX1" fmla="*/ 705361 w 705995"/>
              <a:gd name="connsiteY1" fmla="*/ 0 h 7367585"/>
              <a:gd name="connsiteX2" fmla="*/ 705995 w 705995"/>
              <a:gd name="connsiteY2" fmla="*/ 7348535 h 7367585"/>
              <a:gd name="connsiteX3" fmla="*/ 683135 w 705995"/>
              <a:gd name="connsiteY3" fmla="*/ 7365680 h 7367585"/>
              <a:gd name="connsiteX4" fmla="*/ 16385 w 705995"/>
              <a:gd name="connsiteY4" fmla="*/ 7367585 h 7367585"/>
              <a:gd name="connsiteX5" fmla="*/ 4955 w 705995"/>
              <a:gd name="connsiteY5" fmla="*/ 7340915 h 7367585"/>
              <a:gd name="connsiteX6" fmla="*/ 87 w 70599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39010 h 7367585"/>
              <a:gd name="connsiteX6" fmla="*/ 2752 w 708660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16367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25892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3520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2017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86 w 705994"/>
              <a:gd name="connsiteY0" fmla="*/ 0 h 7369490"/>
              <a:gd name="connsiteX1" fmla="*/ 705360 w 705994"/>
              <a:gd name="connsiteY1" fmla="*/ 0 h 7369490"/>
              <a:gd name="connsiteX2" fmla="*/ 705994 w 705994"/>
              <a:gd name="connsiteY2" fmla="*/ 7348535 h 7369490"/>
              <a:gd name="connsiteX3" fmla="*/ 683134 w 705994"/>
              <a:gd name="connsiteY3" fmla="*/ 7365680 h 7369490"/>
              <a:gd name="connsiteX4" fmla="*/ 20194 w 705994"/>
              <a:gd name="connsiteY4" fmla="*/ 7369490 h 7369490"/>
              <a:gd name="connsiteX5" fmla="*/ 4954 w 705994"/>
              <a:gd name="connsiteY5" fmla="*/ 7342820 h 7369490"/>
              <a:gd name="connsiteX6" fmla="*/ 86 w 705994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40915 h 7369490"/>
              <a:gd name="connsiteX6" fmla="*/ 847 w 706755"/>
              <a:gd name="connsiteY6" fmla="*/ 0 h 7369490"/>
              <a:gd name="connsiteX0" fmla="*/ 87 w 705995"/>
              <a:gd name="connsiteY0" fmla="*/ 0 h 7369490"/>
              <a:gd name="connsiteX1" fmla="*/ 705361 w 705995"/>
              <a:gd name="connsiteY1" fmla="*/ 0 h 7369490"/>
              <a:gd name="connsiteX2" fmla="*/ 705995 w 705995"/>
              <a:gd name="connsiteY2" fmla="*/ 7348535 h 7369490"/>
              <a:gd name="connsiteX3" fmla="*/ 683135 w 705995"/>
              <a:gd name="connsiteY3" fmla="*/ 7365680 h 7369490"/>
              <a:gd name="connsiteX4" fmla="*/ 20195 w 705995"/>
              <a:gd name="connsiteY4" fmla="*/ 7369490 h 7369490"/>
              <a:gd name="connsiteX5" fmla="*/ 4955 w 705995"/>
              <a:gd name="connsiteY5" fmla="*/ 7339010 h 7369490"/>
              <a:gd name="connsiteX6" fmla="*/ 87 w 705995"/>
              <a:gd name="connsiteY6" fmla="*/ 0 h 7369490"/>
              <a:gd name="connsiteX0" fmla="*/ 4657 w 710565"/>
              <a:gd name="connsiteY0" fmla="*/ 0 h 7369490"/>
              <a:gd name="connsiteX1" fmla="*/ 709931 w 710565"/>
              <a:gd name="connsiteY1" fmla="*/ 0 h 7369490"/>
              <a:gd name="connsiteX2" fmla="*/ 710565 w 710565"/>
              <a:gd name="connsiteY2" fmla="*/ 7348535 h 7369490"/>
              <a:gd name="connsiteX3" fmla="*/ 687705 w 710565"/>
              <a:gd name="connsiteY3" fmla="*/ 7365680 h 7369490"/>
              <a:gd name="connsiteX4" fmla="*/ 24765 w 710565"/>
              <a:gd name="connsiteY4" fmla="*/ 7369490 h 7369490"/>
              <a:gd name="connsiteX5" fmla="*/ 0 w 710565"/>
              <a:gd name="connsiteY5" fmla="*/ 7335200 h 7369490"/>
              <a:gd name="connsiteX6" fmla="*/ 4657 w 710565"/>
              <a:gd name="connsiteY6" fmla="*/ 0 h 7369490"/>
              <a:gd name="connsiteX0" fmla="*/ 118 w 706026"/>
              <a:gd name="connsiteY0" fmla="*/ 0 h 7369490"/>
              <a:gd name="connsiteX1" fmla="*/ 705392 w 706026"/>
              <a:gd name="connsiteY1" fmla="*/ 0 h 7369490"/>
              <a:gd name="connsiteX2" fmla="*/ 706026 w 706026"/>
              <a:gd name="connsiteY2" fmla="*/ 7348535 h 7369490"/>
              <a:gd name="connsiteX3" fmla="*/ 683166 w 706026"/>
              <a:gd name="connsiteY3" fmla="*/ 7365680 h 7369490"/>
              <a:gd name="connsiteX4" fmla="*/ 20226 w 706026"/>
              <a:gd name="connsiteY4" fmla="*/ 7369490 h 7369490"/>
              <a:gd name="connsiteX5" fmla="*/ 3081 w 706026"/>
              <a:gd name="connsiteY5" fmla="*/ 7333295 h 7369490"/>
              <a:gd name="connsiteX6" fmla="*/ 118 w 706026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1390 h 7369490"/>
              <a:gd name="connsiteX6" fmla="*/ 847 w 706755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31390 h 7369490"/>
              <a:gd name="connsiteX6" fmla="*/ 8467 w 714375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5200 h 7369490"/>
              <a:gd name="connsiteX6" fmla="*/ 847 w 706755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37105 h 7369490"/>
              <a:gd name="connsiteX6" fmla="*/ 6562 w 712470"/>
              <a:gd name="connsiteY6" fmla="*/ 0 h 7369490"/>
              <a:gd name="connsiteX0" fmla="*/ 183 w 706091"/>
              <a:gd name="connsiteY0" fmla="*/ 0 h 7369490"/>
              <a:gd name="connsiteX1" fmla="*/ 705457 w 706091"/>
              <a:gd name="connsiteY1" fmla="*/ 0 h 7369490"/>
              <a:gd name="connsiteX2" fmla="*/ 706091 w 706091"/>
              <a:gd name="connsiteY2" fmla="*/ 7348535 h 7369490"/>
              <a:gd name="connsiteX3" fmla="*/ 683231 w 706091"/>
              <a:gd name="connsiteY3" fmla="*/ 7365680 h 7369490"/>
              <a:gd name="connsiteX4" fmla="*/ 20291 w 706091"/>
              <a:gd name="connsiteY4" fmla="*/ 7369490 h 7369490"/>
              <a:gd name="connsiteX5" fmla="*/ 1241 w 706091"/>
              <a:gd name="connsiteY5" fmla="*/ 7337105 h 7369490"/>
              <a:gd name="connsiteX6" fmla="*/ 183 w 706091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40915 h 7369490"/>
              <a:gd name="connsiteX6" fmla="*/ 6562 w 712470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0915 h 7369490"/>
              <a:gd name="connsiteX6" fmla="*/ 2752 w 708660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42820 h 7369490"/>
              <a:gd name="connsiteX6" fmla="*/ 8467 w 714375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42820 h 7367585"/>
              <a:gd name="connsiteX6" fmla="*/ 2752 w 708660"/>
              <a:gd name="connsiteY6" fmla="*/ 0 h 7367585"/>
              <a:gd name="connsiteX0" fmla="*/ 8467 w 714375"/>
              <a:gd name="connsiteY0" fmla="*/ 0 h 7367585"/>
              <a:gd name="connsiteX1" fmla="*/ 713741 w 714375"/>
              <a:gd name="connsiteY1" fmla="*/ 0 h 7367585"/>
              <a:gd name="connsiteX2" fmla="*/ 714375 w 714375"/>
              <a:gd name="connsiteY2" fmla="*/ 7348535 h 7367585"/>
              <a:gd name="connsiteX3" fmla="*/ 691515 w 714375"/>
              <a:gd name="connsiteY3" fmla="*/ 7365680 h 7367585"/>
              <a:gd name="connsiteX4" fmla="*/ 22860 w 714375"/>
              <a:gd name="connsiteY4" fmla="*/ 7367585 h 7367585"/>
              <a:gd name="connsiteX5" fmla="*/ 0 w 714375"/>
              <a:gd name="connsiteY5" fmla="*/ 7344725 h 7367585"/>
              <a:gd name="connsiteX6" fmla="*/ 8467 w 714375"/>
              <a:gd name="connsiteY6" fmla="*/ 0 h 7367585"/>
              <a:gd name="connsiteX0" fmla="*/ 183 w 706091"/>
              <a:gd name="connsiteY0" fmla="*/ 0 h 7367585"/>
              <a:gd name="connsiteX1" fmla="*/ 705457 w 706091"/>
              <a:gd name="connsiteY1" fmla="*/ 0 h 7367585"/>
              <a:gd name="connsiteX2" fmla="*/ 706091 w 706091"/>
              <a:gd name="connsiteY2" fmla="*/ 7348535 h 7367585"/>
              <a:gd name="connsiteX3" fmla="*/ 683231 w 706091"/>
              <a:gd name="connsiteY3" fmla="*/ 7365680 h 7367585"/>
              <a:gd name="connsiteX4" fmla="*/ 14576 w 706091"/>
              <a:gd name="connsiteY4" fmla="*/ 7367585 h 7367585"/>
              <a:gd name="connsiteX5" fmla="*/ 1241 w 706091"/>
              <a:gd name="connsiteY5" fmla="*/ 7342820 h 7367585"/>
              <a:gd name="connsiteX6" fmla="*/ 183 w 706091"/>
              <a:gd name="connsiteY6" fmla="*/ 0 h 7367585"/>
              <a:gd name="connsiteX0" fmla="*/ 4657 w 710565"/>
              <a:gd name="connsiteY0" fmla="*/ 0 h 7367585"/>
              <a:gd name="connsiteX1" fmla="*/ 709931 w 710565"/>
              <a:gd name="connsiteY1" fmla="*/ 0 h 7367585"/>
              <a:gd name="connsiteX2" fmla="*/ 710565 w 710565"/>
              <a:gd name="connsiteY2" fmla="*/ 7348535 h 7367585"/>
              <a:gd name="connsiteX3" fmla="*/ 687705 w 710565"/>
              <a:gd name="connsiteY3" fmla="*/ 7365680 h 7367585"/>
              <a:gd name="connsiteX4" fmla="*/ 19050 w 710565"/>
              <a:gd name="connsiteY4" fmla="*/ 7367585 h 7367585"/>
              <a:gd name="connsiteX5" fmla="*/ 0 w 710565"/>
              <a:gd name="connsiteY5" fmla="*/ 7344725 h 7367585"/>
              <a:gd name="connsiteX6" fmla="*/ 4657 w 710565"/>
              <a:gd name="connsiteY6" fmla="*/ 0 h 7367585"/>
              <a:gd name="connsiteX0" fmla="*/ 118 w 706026"/>
              <a:gd name="connsiteY0" fmla="*/ 0 h 7367585"/>
              <a:gd name="connsiteX1" fmla="*/ 705392 w 706026"/>
              <a:gd name="connsiteY1" fmla="*/ 0 h 7367585"/>
              <a:gd name="connsiteX2" fmla="*/ 706026 w 706026"/>
              <a:gd name="connsiteY2" fmla="*/ 7348535 h 7367585"/>
              <a:gd name="connsiteX3" fmla="*/ 683166 w 706026"/>
              <a:gd name="connsiteY3" fmla="*/ 7365680 h 7367585"/>
              <a:gd name="connsiteX4" fmla="*/ 14511 w 706026"/>
              <a:gd name="connsiteY4" fmla="*/ 7367585 h 7367585"/>
              <a:gd name="connsiteX5" fmla="*/ 3081 w 706026"/>
              <a:gd name="connsiteY5" fmla="*/ 7344725 h 7367585"/>
              <a:gd name="connsiteX6" fmla="*/ 118 w 706026"/>
              <a:gd name="connsiteY6" fmla="*/ 0 h 7367585"/>
              <a:gd name="connsiteX0" fmla="*/ 6562 w 712470"/>
              <a:gd name="connsiteY0" fmla="*/ 0 h 7367585"/>
              <a:gd name="connsiteX1" fmla="*/ 711836 w 712470"/>
              <a:gd name="connsiteY1" fmla="*/ 0 h 7367585"/>
              <a:gd name="connsiteX2" fmla="*/ 712470 w 712470"/>
              <a:gd name="connsiteY2" fmla="*/ 7348535 h 7367585"/>
              <a:gd name="connsiteX3" fmla="*/ 689610 w 712470"/>
              <a:gd name="connsiteY3" fmla="*/ 7365680 h 7367585"/>
              <a:gd name="connsiteX4" fmla="*/ 20955 w 712470"/>
              <a:gd name="connsiteY4" fmla="*/ 7367585 h 7367585"/>
              <a:gd name="connsiteX5" fmla="*/ 0 w 712470"/>
              <a:gd name="connsiteY5" fmla="*/ 7344725 h 7367585"/>
              <a:gd name="connsiteX6" fmla="*/ 6562 w 712470"/>
              <a:gd name="connsiteY6" fmla="*/ 0 h 7367585"/>
              <a:gd name="connsiteX0" fmla="*/ 847 w 706755"/>
              <a:gd name="connsiteY0" fmla="*/ 0 h 7367585"/>
              <a:gd name="connsiteX1" fmla="*/ 706121 w 706755"/>
              <a:gd name="connsiteY1" fmla="*/ 0 h 7367585"/>
              <a:gd name="connsiteX2" fmla="*/ 706755 w 706755"/>
              <a:gd name="connsiteY2" fmla="*/ 7348535 h 7367585"/>
              <a:gd name="connsiteX3" fmla="*/ 683895 w 706755"/>
              <a:gd name="connsiteY3" fmla="*/ 7365680 h 7367585"/>
              <a:gd name="connsiteX4" fmla="*/ 15240 w 706755"/>
              <a:gd name="connsiteY4" fmla="*/ 7367585 h 7367585"/>
              <a:gd name="connsiteX5" fmla="*/ 0 w 706755"/>
              <a:gd name="connsiteY5" fmla="*/ 7344725 h 7367585"/>
              <a:gd name="connsiteX6" fmla="*/ 847 w 70675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50440 h 7367585"/>
              <a:gd name="connsiteX6" fmla="*/ 2752 w 708660"/>
              <a:gd name="connsiteY6" fmla="*/ 0 h 7367585"/>
              <a:gd name="connsiteX0" fmla="*/ 3677 w 709585"/>
              <a:gd name="connsiteY0" fmla="*/ 0 h 7367585"/>
              <a:gd name="connsiteX1" fmla="*/ 708951 w 709585"/>
              <a:gd name="connsiteY1" fmla="*/ 0 h 7367585"/>
              <a:gd name="connsiteX2" fmla="*/ 709585 w 709585"/>
              <a:gd name="connsiteY2" fmla="*/ 7348535 h 7367585"/>
              <a:gd name="connsiteX3" fmla="*/ 686725 w 709585"/>
              <a:gd name="connsiteY3" fmla="*/ 7365680 h 7367585"/>
              <a:gd name="connsiteX4" fmla="*/ 18070 w 709585"/>
              <a:gd name="connsiteY4" fmla="*/ 7367585 h 7367585"/>
              <a:gd name="connsiteX5" fmla="*/ 925 w 709585"/>
              <a:gd name="connsiteY5" fmla="*/ 7350440 h 7367585"/>
              <a:gd name="connsiteX6" fmla="*/ 3677 w 709585"/>
              <a:gd name="connsiteY6" fmla="*/ 0 h 7367585"/>
              <a:gd name="connsiteX0" fmla="*/ 6131 w 712039"/>
              <a:gd name="connsiteY0" fmla="*/ 0 h 7367585"/>
              <a:gd name="connsiteX1" fmla="*/ 711405 w 712039"/>
              <a:gd name="connsiteY1" fmla="*/ 0 h 7367585"/>
              <a:gd name="connsiteX2" fmla="*/ 712039 w 712039"/>
              <a:gd name="connsiteY2" fmla="*/ 7348535 h 7367585"/>
              <a:gd name="connsiteX3" fmla="*/ 689179 w 712039"/>
              <a:gd name="connsiteY3" fmla="*/ 7365680 h 7367585"/>
              <a:gd name="connsiteX4" fmla="*/ 20524 w 712039"/>
              <a:gd name="connsiteY4" fmla="*/ 7367585 h 7367585"/>
              <a:gd name="connsiteX5" fmla="*/ 3379 w 712039"/>
              <a:gd name="connsiteY5" fmla="*/ 7350440 h 7367585"/>
              <a:gd name="connsiteX6" fmla="*/ 6131 w 712039"/>
              <a:gd name="connsiteY6" fmla="*/ 0 h 7367585"/>
              <a:gd name="connsiteX0" fmla="*/ 2959 w 708867"/>
              <a:gd name="connsiteY0" fmla="*/ 0 h 7367585"/>
              <a:gd name="connsiteX1" fmla="*/ 708233 w 708867"/>
              <a:gd name="connsiteY1" fmla="*/ 0 h 7367585"/>
              <a:gd name="connsiteX2" fmla="*/ 708867 w 708867"/>
              <a:gd name="connsiteY2" fmla="*/ 7348535 h 7367585"/>
              <a:gd name="connsiteX3" fmla="*/ 686007 w 708867"/>
              <a:gd name="connsiteY3" fmla="*/ 7365680 h 7367585"/>
              <a:gd name="connsiteX4" fmla="*/ 17352 w 708867"/>
              <a:gd name="connsiteY4" fmla="*/ 7367585 h 7367585"/>
              <a:gd name="connsiteX5" fmla="*/ 207 w 708867"/>
              <a:gd name="connsiteY5" fmla="*/ 7350440 h 7367585"/>
              <a:gd name="connsiteX6" fmla="*/ 2959 w 708867"/>
              <a:gd name="connsiteY6" fmla="*/ 0 h 7367585"/>
              <a:gd name="connsiteX0" fmla="*/ 4792 w 710700"/>
              <a:gd name="connsiteY0" fmla="*/ 0 h 7367585"/>
              <a:gd name="connsiteX1" fmla="*/ 710066 w 710700"/>
              <a:gd name="connsiteY1" fmla="*/ 0 h 7367585"/>
              <a:gd name="connsiteX2" fmla="*/ 710700 w 710700"/>
              <a:gd name="connsiteY2" fmla="*/ 7348535 h 7367585"/>
              <a:gd name="connsiteX3" fmla="*/ 687840 w 710700"/>
              <a:gd name="connsiteY3" fmla="*/ 7365680 h 7367585"/>
              <a:gd name="connsiteX4" fmla="*/ 19185 w 710700"/>
              <a:gd name="connsiteY4" fmla="*/ 7367585 h 7367585"/>
              <a:gd name="connsiteX5" fmla="*/ 135 w 710700"/>
              <a:gd name="connsiteY5" fmla="*/ 7350440 h 7367585"/>
              <a:gd name="connsiteX6" fmla="*/ 4792 w 710700"/>
              <a:gd name="connsiteY6" fmla="*/ 0 h 7367585"/>
              <a:gd name="connsiteX0" fmla="*/ 365 w 706273"/>
              <a:gd name="connsiteY0" fmla="*/ 0 h 7367585"/>
              <a:gd name="connsiteX1" fmla="*/ 705639 w 706273"/>
              <a:gd name="connsiteY1" fmla="*/ 0 h 7367585"/>
              <a:gd name="connsiteX2" fmla="*/ 706273 w 706273"/>
              <a:gd name="connsiteY2" fmla="*/ 7348535 h 7367585"/>
              <a:gd name="connsiteX3" fmla="*/ 683413 w 706273"/>
              <a:gd name="connsiteY3" fmla="*/ 7365680 h 7367585"/>
              <a:gd name="connsiteX4" fmla="*/ 14758 w 706273"/>
              <a:gd name="connsiteY4" fmla="*/ 7367585 h 7367585"/>
              <a:gd name="connsiteX5" fmla="*/ 1423 w 706273"/>
              <a:gd name="connsiteY5" fmla="*/ 7346630 h 7367585"/>
              <a:gd name="connsiteX6" fmla="*/ 365 w 706273"/>
              <a:gd name="connsiteY6" fmla="*/ 0 h 7367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6273" h="7367585">
                <a:moveTo>
                  <a:pt x="365" y="0"/>
                </a:moveTo>
                <a:lnTo>
                  <a:pt x="705639" y="0"/>
                </a:lnTo>
                <a:cubicBezTo>
                  <a:pt x="705850" y="2449512"/>
                  <a:pt x="706062" y="4899023"/>
                  <a:pt x="706273" y="7348535"/>
                </a:cubicBezTo>
                <a:lnTo>
                  <a:pt x="683413" y="7365680"/>
                </a:lnTo>
                <a:lnTo>
                  <a:pt x="14758" y="7367585"/>
                </a:lnTo>
                <a:lnTo>
                  <a:pt x="1423" y="7346630"/>
                </a:lnTo>
                <a:cubicBezTo>
                  <a:pt x="435" y="4894578"/>
                  <a:pt x="-552" y="2448242"/>
                  <a:pt x="365" y="0"/>
                </a:cubicBezTo>
                <a:close/>
              </a:path>
            </a:pathLst>
          </a:custGeom>
          <a:pattFill prst="dashVert">
            <a:fgClr>
              <a:schemeClr val="tx1"/>
            </a:fgClr>
            <a:bgClr>
              <a:schemeClr val="bg1"/>
            </a:bgClr>
          </a:patt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96347" algn="l" rtl="0" eaLnBrk="0" fontAlgn="base" hangingPunct="0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92695" algn="l" rtl="0" eaLnBrk="0" fontAlgn="base" hangingPunct="0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489041" algn="l" rtl="0" eaLnBrk="0" fontAlgn="base" hangingPunct="0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985388" algn="l" rtl="0" eaLnBrk="0" fontAlgn="base" hangingPunct="0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481735" algn="l" defTabSz="992695" rtl="0" eaLnBrk="1" latinLnBrk="0" hangingPunct="1"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8083" algn="l" defTabSz="992695" rtl="0" eaLnBrk="1" latinLnBrk="0" hangingPunct="1"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74430" algn="l" defTabSz="992695" rtl="0" eaLnBrk="1" latinLnBrk="0" hangingPunct="1"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970777" algn="l" defTabSz="992695" rtl="0" eaLnBrk="1" latinLnBrk="0" hangingPunct="1"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16" name="Rectangle 39">
            <a:extLst>
              <a:ext uri="{FF2B5EF4-FFF2-40B4-BE49-F238E27FC236}">
                <a16:creationId xmlns:a16="http://schemas.microsoft.com/office/drawing/2014/main" id="{1CCAE913-0DC1-4D86-9A8E-68E0F800D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8935" y="5810454"/>
            <a:ext cx="713472" cy="343008"/>
          </a:xfrm>
          <a:custGeom>
            <a:avLst/>
            <a:gdLst>
              <a:gd name="connsiteX0" fmla="*/ 0 w 705274"/>
              <a:gd name="connsiteY0" fmla="*/ 0 h 7369175"/>
              <a:gd name="connsiteX1" fmla="*/ 705274 w 705274"/>
              <a:gd name="connsiteY1" fmla="*/ 0 h 7369175"/>
              <a:gd name="connsiteX2" fmla="*/ 705274 w 705274"/>
              <a:gd name="connsiteY2" fmla="*/ 7369175 h 7369175"/>
              <a:gd name="connsiteX3" fmla="*/ 0 w 705274"/>
              <a:gd name="connsiteY3" fmla="*/ 7369175 h 7369175"/>
              <a:gd name="connsiteX4" fmla="*/ 0 w 705274"/>
              <a:gd name="connsiteY4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2752 w 708026"/>
              <a:gd name="connsiteY3" fmla="*/ 7369175 h 7369175"/>
              <a:gd name="connsiteX4" fmla="*/ 0 w 708026"/>
              <a:gd name="connsiteY4" fmla="*/ 7344725 h 7369175"/>
              <a:gd name="connsiteX5" fmla="*/ 2752 w 708026"/>
              <a:gd name="connsiteY5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19050 w 708026"/>
              <a:gd name="connsiteY3" fmla="*/ 7367585 h 7369175"/>
              <a:gd name="connsiteX4" fmla="*/ 2752 w 708026"/>
              <a:gd name="connsiteY4" fmla="*/ 7369175 h 7369175"/>
              <a:gd name="connsiteX5" fmla="*/ 0 w 708026"/>
              <a:gd name="connsiteY5" fmla="*/ 7344725 h 7369175"/>
              <a:gd name="connsiteX6" fmla="*/ 2752 w 708026"/>
              <a:gd name="connsiteY6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685800 w 708026"/>
              <a:gd name="connsiteY3" fmla="*/ 7365680 h 7369175"/>
              <a:gd name="connsiteX4" fmla="*/ 19050 w 708026"/>
              <a:gd name="connsiteY4" fmla="*/ 7367585 h 7369175"/>
              <a:gd name="connsiteX5" fmla="*/ 2752 w 708026"/>
              <a:gd name="connsiteY5" fmla="*/ 7369175 h 7369175"/>
              <a:gd name="connsiteX6" fmla="*/ 0 w 708026"/>
              <a:gd name="connsiteY6" fmla="*/ 7344725 h 7369175"/>
              <a:gd name="connsiteX7" fmla="*/ 2752 w 708026"/>
              <a:gd name="connsiteY7" fmla="*/ 0 h 7369175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708026 w 708660"/>
              <a:gd name="connsiteY3" fmla="*/ 7369175 h 7369175"/>
              <a:gd name="connsiteX4" fmla="*/ 685800 w 708660"/>
              <a:gd name="connsiteY4" fmla="*/ 7365680 h 7369175"/>
              <a:gd name="connsiteX5" fmla="*/ 19050 w 708660"/>
              <a:gd name="connsiteY5" fmla="*/ 7367585 h 7369175"/>
              <a:gd name="connsiteX6" fmla="*/ 2752 w 708660"/>
              <a:gd name="connsiteY6" fmla="*/ 7369175 h 7369175"/>
              <a:gd name="connsiteX7" fmla="*/ 0 w 708660"/>
              <a:gd name="connsiteY7" fmla="*/ 7344725 h 7369175"/>
              <a:gd name="connsiteX8" fmla="*/ 2752 w 708660"/>
              <a:gd name="connsiteY8" fmla="*/ 0 h 7369175"/>
              <a:gd name="connsiteX0" fmla="*/ 2752 w 742567"/>
              <a:gd name="connsiteY0" fmla="*/ 0 h 7897906"/>
              <a:gd name="connsiteX1" fmla="*/ 708026 w 742567"/>
              <a:gd name="connsiteY1" fmla="*/ 0 h 7897906"/>
              <a:gd name="connsiteX2" fmla="*/ 708660 w 742567"/>
              <a:gd name="connsiteY2" fmla="*/ 7348535 h 7897906"/>
              <a:gd name="connsiteX3" fmla="*/ 685800 w 742567"/>
              <a:gd name="connsiteY3" fmla="*/ 7365680 h 7897906"/>
              <a:gd name="connsiteX4" fmla="*/ 19050 w 742567"/>
              <a:gd name="connsiteY4" fmla="*/ 7367585 h 7897906"/>
              <a:gd name="connsiteX5" fmla="*/ 2752 w 742567"/>
              <a:gd name="connsiteY5" fmla="*/ 7369175 h 7897906"/>
              <a:gd name="connsiteX6" fmla="*/ 0 w 742567"/>
              <a:gd name="connsiteY6" fmla="*/ 7344725 h 7897906"/>
              <a:gd name="connsiteX7" fmla="*/ 2752 w 742567"/>
              <a:gd name="connsiteY7" fmla="*/ 0 h 7897906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685800 w 708660"/>
              <a:gd name="connsiteY3" fmla="*/ 7365680 h 7369175"/>
              <a:gd name="connsiteX4" fmla="*/ 19050 w 708660"/>
              <a:gd name="connsiteY4" fmla="*/ 7367585 h 7369175"/>
              <a:gd name="connsiteX5" fmla="*/ 2752 w 708660"/>
              <a:gd name="connsiteY5" fmla="*/ 7369175 h 7369175"/>
              <a:gd name="connsiteX6" fmla="*/ 0 w 708660"/>
              <a:gd name="connsiteY6" fmla="*/ 7344725 h 7369175"/>
              <a:gd name="connsiteX7" fmla="*/ 2752 w 708660"/>
              <a:gd name="connsiteY7" fmla="*/ 0 h 736917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44725 h 7367585"/>
              <a:gd name="connsiteX6" fmla="*/ 2752 w 708660"/>
              <a:gd name="connsiteY6" fmla="*/ 0 h 7367585"/>
              <a:gd name="connsiteX0" fmla="*/ 87 w 705995"/>
              <a:gd name="connsiteY0" fmla="*/ 0 h 7367585"/>
              <a:gd name="connsiteX1" fmla="*/ 705361 w 705995"/>
              <a:gd name="connsiteY1" fmla="*/ 0 h 7367585"/>
              <a:gd name="connsiteX2" fmla="*/ 705995 w 705995"/>
              <a:gd name="connsiteY2" fmla="*/ 7348535 h 7367585"/>
              <a:gd name="connsiteX3" fmla="*/ 683135 w 705995"/>
              <a:gd name="connsiteY3" fmla="*/ 7365680 h 7367585"/>
              <a:gd name="connsiteX4" fmla="*/ 16385 w 705995"/>
              <a:gd name="connsiteY4" fmla="*/ 7367585 h 7367585"/>
              <a:gd name="connsiteX5" fmla="*/ 4955 w 705995"/>
              <a:gd name="connsiteY5" fmla="*/ 7340915 h 7367585"/>
              <a:gd name="connsiteX6" fmla="*/ 87 w 70599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39010 h 7367585"/>
              <a:gd name="connsiteX6" fmla="*/ 2752 w 708660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16367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25892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3520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2017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86 w 705994"/>
              <a:gd name="connsiteY0" fmla="*/ 0 h 7369490"/>
              <a:gd name="connsiteX1" fmla="*/ 705360 w 705994"/>
              <a:gd name="connsiteY1" fmla="*/ 0 h 7369490"/>
              <a:gd name="connsiteX2" fmla="*/ 705994 w 705994"/>
              <a:gd name="connsiteY2" fmla="*/ 7348535 h 7369490"/>
              <a:gd name="connsiteX3" fmla="*/ 683134 w 705994"/>
              <a:gd name="connsiteY3" fmla="*/ 7365680 h 7369490"/>
              <a:gd name="connsiteX4" fmla="*/ 20194 w 705994"/>
              <a:gd name="connsiteY4" fmla="*/ 7369490 h 7369490"/>
              <a:gd name="connsiteX5" fmla="*/ 4954 w 705994"/>
              <a:gd name="connsiteY5" fmla="*/ 7342820 h 7369490"/>
              <a:gd name="connsiteX6" fmla="*/ 86 w 705994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40915 h 7369490"/>
              <a:gd name="connsiteX6" fmla="*/ 847 w 706755"/>
              <a:gd name="connsiteY6" fmla="*/ 0 h 7369490"/>
              <a:gd name="connsiteX0" fmla="*/ 87 w 705995"/>
              <a:gd name="connsiteY0" fmla="*/ 0 h 7369490"/>
              <a:gd name="connsiteX1" fmla="*/ 705361 w 705995"/>
              <a:gd name="connsiteY1" fmla="*/ 0 h 7369490"/>
              <a:gd name="connsiteX2" fmla="*/ 705995 w 705995"/>
              <a:gd name="connsiteY2" fmla="*/ 7348535 h 7369490"/>
              <a:gd name="connsiteX3" fmla="*/ 683135 w 705995"/>
              <a:gd name="connsiteY3" fmla="*/ 7365680 h 7369490"/>
              <a:gd name="connsiteX4" fmla="*/ 20195 w 705995"/>
              <a:gd name="connsiteY4" fmla="*/ 7369490 h 7369490"/>
              <a:gd name="connsiteX5" fmla="*/ 4955 w 705995"/>
              <a:gd name="connsiteY5" fmla="*/ 7339010 h 7369490"/>
              <a:gd name="connsiteX6" fmla="*/ 87 w 705995"/>
              <a:gd name="connsiteY6" fmla="*/ 0 h 7369490"/>
              <a:gd name="connsiteX0" fmla="*/ 4657 w 710565"/>
              <a:gd name="connsiteY0" fmla="*/ 0 h 7369490"/>
              <a:gd name="connsiteX1" fmla="*/ 709931 w 710565"/>
              <a:gd name="connsiteY1" fmla="*/ 0 h 7369490"/>
              <a:gd name="connsiteX2" fmla="*/ 710565 w 710565"/>
              <a:gd name="connsiteY2" fmla="*/ 7348535 h 7369490"/>
              <a:gd name="connsiteX3" fmla="*/ 687705 w 710565"/>
              <a:gd name="connsiteY3" fmla="*/ 7365680 h 7369490"/>
              <a:gd name="connsiteX4" fmla="*/ 24765 w 710565"/>
              <a:gd name="connsiteY4" fmla="*/ 7369490 h 7369490"/>
              <a:gd name="connsiteX5" fmla="*/ 0 w 710565"/>
              <a:gd name="connsiteY5" fmla="*/ 7335200 h 7369490"/>
              <a:gd name="connsiteX6" fmla="*/ 4657 w 710565"/>
              <a:gd name="connsiteY6" fmla="*/ 0 h 7369490"/>
              <a:gd name="connsiteX0" fmla="*/ 118 w 706026"/>
              <a:gd name="connsiteY0" fmla="*/ 0 h 7369490"/>
              <a:gd name="connsiteX1" fmla="*/ 705392 w 706026"/>
              <a:gd name="connsiteY1" fmla="*/ 0 h 7369490"/>
              <a:gd name="connsiteX2" fmla="*/ 706026 w 706026"/>
              <a:gd name="connsiteY2" fmla="*/ 7348535 h 7369490"/>
              <a:gd name="connsiteX3" fmla="*/ 683166 w 706026"/>
              <a:gd name="connsiteY3" fmla="*/ 7365680 h 7369490"/>
              <a:gd name="connsiteX4" fmla="*/ 20226 w 706026"/>
              <a:gd name="connsiteY4" fmla="*/ 7369490 h 7369490"/>
              <a:gd name="connsiteX5" fmla="*/ 3081 w 706026"/>
              <a:gd name="connsiteY5" fmla="*/ 7333295 h 7369490"/>
              <a:gd name="connsiteX6" fmla="*/ 118 w 706026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1390 h 7369490"/>
              <a:gd name="connsiteX6" fmla="*/ 847 w 706755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31390 h 7369490"/>
              <a:gd name="connsiteX6" fmla="*/ 8467 w 714375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5200 h 7369490"/>
              <a:gd name="connsiteX6" fmla="*/ 847 w 706755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37105 h 7369490"/>
              <a:gd name="connsiteX6" fmla="*/ 6562 w 712470"/>
              <a:gd name="connsiteY6" fmla="*/ 0 h 7369490"/>
              <a:gd name="connsiteX0" fmla="*/ 183 w 706091"/>
              <a:gd name="connsiteY0" fmla="*/ 0 h 7369490"/>
              <a:gd name="connsiteX1" fmla="*/ 705457 w 706091"/>
              <a:gd name="connsiteY1" fmla="*/ 0 h 7369490"/>
              <a:gd name="connsiteX2" fmla="*/ 706091 w 706091"/>
              <a:gd name="connsiteY2" fmla="*/ 7348535 h 7369490"/>
              <a:gd name="connsiteX3" fmla="*/ 683231 w 706091"/>
              <a:gd name="connsiteY3" fmla="*/ 7365680 h 7369490"/>
              <a:gd name="connsiteX4" fmla="*/ 20291 w 706091"/>
              <a:gd name="connsiteY4" fmla="*/ 7369490 h 7369490"/>
              <a:gd name="connsiteX5" fmla="*/ 1241 w 706091"/>
              <a:gd name="connsiteY5" fmla="*/ 7337105 h 7369490"/>
              <a:gd name="connsiteX6" fmla="*/ 183 w 706091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40915 h 7369490"/>
              <a:gd name="connsiteX6" fmla="*/ 6562 w 712470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0915 h 7369490"/>
              <a:gd name="connsiteX6" fmla="*/ 2752 w 708660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42820 h 7369490"/>
              <a:gd name="connsiteX6" fmla="*/ 8467 w 714375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42820 h 7367585"/>
              <a:gd name="connsiteX6" fmla="*/ 2752 w 708660"/>
              <a:gd name="connsiteY6" fmla="*/ 0 h 7367585"/>
              <a:gd name="connsiteX0" fmla="*/ 8467 w 714375"/>
              <a:gd name="connsiteY0" fmla="*/ 0 h 7367585"/>
              <a:gd name="connsiteX1" fmla="*/ 713741 w 714375"/>
              <a:gd name="connsiteY1" fmla="*/ 0 h 7367585"/>
              <a:gd name="connsiteX2" fmla="*/ 714375 w 714375"/>
              <a:gd name="connsiteY2" fmla="*/ 7348535 h 7367585"/>
              <a:gd name="connsiteX3" fmla="*/ 691515 w 714375"/>
              <a:gd name="connsiteY3" fmla="*/ 7365680 h 7367585"/>
              <a:gd name="connsiteX4" fmla="*/ 22860 w 714375"/>
              <a:gd name="connsiteY4" fmla="*/ 7367585 h 7367585"/>
              <a:gd name="connsiteX5" fmla="*/ 0 w 714375"/>
              <a:gd name="connsiteY5" fmla="*/ 7344725 h 7367585"/>
              <a:gd name="connsiteX6" fmla="*/ 8467 w 714375"/>
              <a:gd name="connsiteY6" fmla="*/ 0 h 7367585"/>
              <a:gd name="connsiteX0" fmla="*/ 183 w 706091"/>
              <a:gd name="connsiteY0" fmla="*/ 0 h 7367585"/>
              <a:gd name="connsiteX1" fmla="*/ 705457 w 706091"/>
              <a:gd name="connsiteY1" fmla="*/ 0 h 7367585"/>
              <a:gd name="connsiteX2" fmla="*/ 706091 w 706091"/>
              <a:gd name="connsiteY2" fmla="*/ 7348535 h 7367585"/>
              <a:gd name="connsiteX3" fmla="*/ 683231 w 706091"/>
              <a:gd name="connsiteY3" fmla="*/ 7365680 h 7367585"/>
              <a:gd name="connsiteX4" fmla="*/ 14576 w 706091"/>
              <a:gd name="connsiteY4" fmla="*/ 7367585 h 7367585"/>
              <a:gd name="connsiteX5" fmla="*/ 1241 w 706091"/>
              <a:gd name="connsiteY5" fmla="*/ 7342820 h 7367585"/>
              <a:gd name="connsiteX6" fmla="*/ 183 w 706091"/>
              <a:gd name="connsiteY6" fmla="*/ 0 h 7367585"/>
              <a:gd name="connsiteX0" fmla="*/ 4657 w 710565"/>
              <a:gd name="connsiteY0" fmla="*/ 0 h 7367585"/>
              <a:gd name="connsiteX1" fmla="*/ 709931 w 710565"/>
              <a:gd name="connsiteY1" fmla="*/ 0 h 7367585"/>
              <a:gd name="connsiteX2" fmla="*/ 710565 w 710565"/>
              <a:gd name="connsiteY2" fmla="*/ 7348535 h 7367585"/>
              <a:gd name="connsiteX3" fmla="*/ 687705 w 710565"/>
              <a:gd name="connsiteY3" fmla="*/ 7365680 h 7367585"/>
              <a:gd name="connsiteX4" fmla="*/ 19050 w 710565"/>
              <a:gd name="connsiteY4" fmla="*/ 7367585 h 7367585"/>
              <a:gd name="connsiteX5" fmla="*/ 0 w 710565"/>
              <a:gd name="connsiteY5" fmla="*/ 7344725 h 7367585"/>
              <a:gd name="connsiteX6" fmla="*/ 4657 w 710565"/>
              <a:gd name="connsiteY6" fmla="*/ 0 h 7367585"/>
              <a:gd name="connsiteX0" fmla="*/ 118 w 706026"/>
              <a:gd name="connsiteY0" fmla="*/ 0 h 7367585"/>
              <a:gd name="connsiteX1" fmla="*/ 705392 w 706026"/>
              <a:gd name="connsiteY1" fmla="*/ 0 h 7367585"/>
              <a:gd name="connsiteX2" fmla="*/ 706026 w 706026"/>
              <a:gd name="connsiteY2" fmla="*/ 7348535 h 7367585"/>
              <a:gd name="connsiteX3" fmla="*/ 683166 w 706026"/>
              <a:gd name="connsiteY3" fmla="*/ 7365680 h 7367585"/>
              <a:gd name="connsiteX4" fmla="*/ 14511 w 706026"/>
              <a:gd name="connsiteY4" fmla="*/ 7367585 h 7367585"/>
              <a:gd name="connsiteX5" fmla="*/ 3081 w 706026"/>
              <a:gd name="connsiteY5" fmla="*/ 7344725 h 7367585"/>
              <a:gd name="connsiteX6" fmla="*/ 118 w 706026"/>
              <a:gd name="connsiteY6" fmla="*/ 0 h 7367585"/>
              <a:gd name="connsiteX0" fmla="*/ 6562 w 712470"/>
              <a:gd name="connsiteY0" fmla="*/ 0 h 7367585"/>
              <a:gd name="connsiteX1" fmla="*/ 711836 w 712470"/>
              <a:gd name="connsiteY1" fmla="*/ 0 h 7367585"/>
              <a:gd name="connsiteX2" fmla="*/ 712470 w 712470"/>
              <a:gd name="connsiteY2" fmla="*/ 7348535 h 7367585"/>
              <a:gd name="connsiteX3" fmla="*/ 689610 w 712470"/>
              <a:gd name="connsiteY3" fmla="*/ 7365680 h 7367585"/>
              <a:gd name="connsiteX4" fmla="*/ 20955 w 712470"/>
              <a:gd name="connsiteY4" fmla="*/ 7367585 h 7367585"/>
              <a:gd name="connsiteX5" fmla="*/ 0 w 712470"/>
              <a:gd name="connsiteY5" fmla="*/ 7344725 h 7367585"/>
              <a:gd name="connsiteX6" fmla="*/ 6562 w 712470"/>
              <a:gd name="connsiteY6" fmla="*/ 0 h 7367585"/>
              <a:gd name="connsiteX0" fmla="*/ 847 w 706755"/>
              <a:gd name="connsiteY0" fmla="*/ 0 h 7367585"/>
              <a:gd name="connsiteX1" fmla="*/ 706121 w 706755"/>
              <a:gd name="connsiteY1" fmla="*/ 0 h 7367585"/>
              <a:gd name="connsiteX2" fmla="*/ 706755 w 706755"/>
              <a:gd name="connsiteY2" fmla="*/ 7348535 h 7367585"/>
              <a:gd name="connsiteX3" fmla="*/ 683895 w 706755"/>
              <a:gd name="connsiteY3" fmla="*/ 7365680 h 7367585"/>
              <a:gd name="connsiteX4" fmla="*/ 15240 w 706755"/>
              <a:gd name="connsiteY4" fmla="*/ 7367585 h 7367585"/>
              <a:gd name="connsiteX5" fmla="*/ 0 w 706755"/>
              <a:gd name="connsiteY5" fmla="*/ 7344725 h 7367585"/>
              <a:gd name="connsiteX6" fmla="*/ 847 w 70675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50440 h 7367585"/>
              <a:gd name="connsiteX6" fmla="*/ 2752 w 708660"/>
              <a:gd name="connsiteY6" fmla="*/ 0 h 7367585"/>
              <a:gd name="connsiteX0" fmla="*/ 3677 w 709585"/>
              <a:gd name="connsiteY0" fmla="*/ 0 h 7367585"/>
              <a:gd name="connsiteX1" fmla="*/ 708951 w 709585"/>
              <a:gd name="connsiteY1" fmla="*/ 0 h 7367585"/>
              <a:gd name="connsiteX2" fmla="*/ 709585 w 709585"/>
              <a:gd name="connsiteY2" fmla="*/ 7348535 h 7367585"/>
              <a:gd name="connsiteX3" fmla="*/ 686725 w 709585"/>
              <a:gd name="connsiteY3" fmla="*/ 7365680 h 7367585"/>
              <a:gd name="connsiteX4" fmla="*/ 18070 w 709585"/>
              <a:gd name="connsiteY4" fmla="*/ 7367585 h 7367585"/>
              <a:gd name="connsiteX5" fmla="*/ 925 w 709585"/>
              <a:gd name="connsiteY5" fmla="*/ 7350440 h 7367585"/>
              <a:gd name="connsiteX6" fmla="*/ 3677 w 709585"/>
              <a:gd name="connsiteY6" fmla="*/ 0 h 7367585"/>
              <a:gd name="connsiteX0" fmla="*/ 6131 w 712039"/>
              <a:gd name="connsiteY0" fmla="*/ 0 h 7367585"/>
              <a:gd name="connsiteX1" fmla="*/ 711405 w 712039"/>
              <a:gd name="connsiteY1" fmla="*/ 0 h 7367585"/>
              <a:gd name="connsiteX2" fmla="*/ 712039 w 712039"/>
              <a:gd name="connsiteY2" fmla="*/ 7348535 h 7367585"/>
              <a:gd name="connsiteX3" fmla="*/ 689179 w 712039"/>
              <a:gd name="connsiteY3" fmla="*/ 7365680 h 7367585"/>
              <a:gd name="connsiteX4" fmla="*/ 20524 w 712039"/>
              <a:gd name="connsiteY4" fmla="*/ 7367585 h 7367585"/>
              <a:gd name="connsiteX5" fmla="*/ 3379 w 712039"/>
              <a:gd name="connsiteY5" fmla="*/ 7350440 h 7367585"/>
              <a:gd name="connsiteX6" fmla="*/ 6131 w 712039"/>
              <a:gd name="connsiteY6" fmla="*/ 0 h 7367585"/>
              <a:gd name="connsiteX0" fmla="*/ 2959 w 708867"/>
              <a:gd name="connsiteY0" fmla="*/ 0 h 7367585"/>
              <a:gd name="connsiteX1" fmla="*/ 708233 w 708867"/>
              <a:gd name="connsiteY1" fmla="*/ 0 h 7367585"/>
              <a:gd name="connsiteX2" fmla="*/ 708867 w 708867"/>
              <a:gd name="connsiteY2" fmla="*/ 7348535 h 7367585"/>
              <a:gd name="connsiteX3" fmla="*/ 686007 w 708867"/>
              <a:gd name="connsiteY3" fmla="*/ 7365680 h 7367585"/>
              <a:gd name="connsiteX4" fmla="*/ 17352 w 708867"/>
              <a:gd name="connsiteY4" fmla="*/ 7367585 h 7367585"/>
              <a:gd name="connsiteX5" fmla="*/ 207 w 708867"/>
              <a:gd name="connsiteY5" fmla="*/ 7350440 h 7367585"/>
              <a:gd name="connsiteX6" fmla="*/ 2959 w 708867"/>
              <a:gd name="connsiteY6" fmla="*/ 0 h 7367585"/>
              <a:gd name="connsiteX0" fmla="*/ 4792 w 710700"/>
              <a:gd name="connsiteY0" fmla="*/ 0 h 7367585"/>
              <a:gd name="connsiteX1" fmla="*/ 710066 w 710700"/>
              <a:gd name="connsiteY1" fmla="*/ 0 h 7367585"/>
              <a:gd name="connsiteX2" fmla="*/ 710700 w 710700"/>
              <a:gd name="connsiteY2" fmla="*/ 7348535 h 7367585"/>
              <a:gd name="connsiteX3" fmla="*/ 687840 w 710700"/>
              <a:gd name="connsiteY3" fmla="*/ 7365680 h 7367585"/>
              <a:gd name="connsiteX4" fmla="*/ 19185 w 710700"/>
              <a:gd name="connsiteY4" fmla="*/ 7367585 h 7367585"/>
              <a:gd name="connsiteX5" fmla="*/ 135 w 710700"/>
              <a:gd name="connsiteY5" fmla="*/ 7350440 h 7367585"/>
              <a:gd name="connsiteX6" fmla="*/ 4792 w 710700"/>
              <a:gd name="connsiteY6" fmla="*/ 0 h 7367585"/>
              <a:gd name="connsiteX0" fmla="*/ 365 w 706273"/>
              <a:gd name="connsiteY0" fmla="*/ 0 h 7367585"/>
              <a:gd name="connsiteX1" fmla="*/ 705639 w 706273"/>
              <a:gd name="connsiteY1" fmla="*/ 0 h 7367585"/>
              <a:gd name="connsiteX2" fmla="*/ 706273 w 706273"/>
              <a:gd name="connsiteY2" fmla="*/ 7348535 h 7367585"/>
              <a:gd name="connsiteX3" fmla="*/ 683413 w 706273"/>
              <a:gd name="connsiteY3" fmla="*/ 7365680 h 7367585"/>
              <a:gd name="connsiteX4" fmla="*/ 14758 w 706273"/>
              <a:gd name="connsiteY4" fmla="*/ 7367585 h 7367585"/>
              <a:gd name="connsiteX5" fmla="*/ 1423 w 706273"/>
              <a:gd name="connsiteY5" fmla="*/ 7346630 h 7367585"/>
              <a:gd name="connsiteX6" fmla="*/ 365 w 706273"/>
              <a:gd name="connsiteY6" fmla="*/ 0 h 7367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6273" h="7367585">
                <a:moveTo>
                  <a:pt x="365" y="0"/>
                </a:moveTo>
                <a:lnTo>
                  <a:pt x="705639" y="0"/>
                </a:lnTo>
                <a:cubicBezTo>
                  <a:pt x="705850" y="2449512"/>
                  <a:pt x="706062" y="4899023"/>
                  <a:pt x="706273" y="7348535"/>
                </a:cubicBezTo>
                <a:lnTo>
                  <a:pt x="683413" y="7365680"/>
                </a:lnTo>
                <a:lnTo>
                  <a:pt x="14758" y="7367585"/>
                </a:lnTo>
                <a:lnTo>
                  <a:pt x="1423" y="7346630"/>
                </a:lnTo>
                <a:cubicBezTo>
                  <a:pt x="435" y="4894578"/>
                  <a:pt x="-552" y="2448242"/>
                  <a:pt x="36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  <a:effectLst>
            <a:innerShdw blurRad="63500" dist="50800" dir="10800000">
              <a:prstClr val="black">
                <a:alpha val="36000"/>
              </a:prstClr>
            </a:innerShdw>
          </a:effectLst>
        </p:spPr>
        <p:txBody>
          <a:bodyPr lIns="99269" tIns="49635" rIns="99269" bIns="49635"/>
          <a:lstStyle/>
          <a:p>
            <a:r>
              <a:rPr lang="en-US" dirty="0"/>
              <a:t>   </a:t>
            </a:r>
          </a:p>
        </p:txBody>
      </p:sp>
      <p:sp>
        <p:nvSpPr>
          <p:cNvPr id="2135" name="Freeform 544"/>
          <p:cNvSpPr>
            <a:spLocks/>
          </p:cNvSpPr>
          <p:nvPr/>
        </p:nvSpPr>
        <p:spPr bwMode="auto">
          <a:xfrm>
            <a:off x="3648676" y="5597360"/>
            <a:ext cx="841248" cy="0"/>
          </a:xfrm>
          <a:custGeom>
            <a:avLst/>
            <a:gdLst>
              <a:gd name="T0" fmla="*/ 0 w 566"/>
              <a:gd name="T1" fmla="*/ 2147483647 h 2"/>
              <a:gd name="T2" fmla="*/ 2147483647 w 566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6" h="2">
                <a:moveTo>
                  <a:pt x="0" y="2"/>
                </a:moveTo>
                <a:lnTo>
                  <a:pt x="566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1" name="Freeform 544">
            <a:extLst>
              <a:ext uri="{FF2B5EF4-FFF2-40B4-BE49-F238E27FC236}">
                <a16:creationId xmlns:a16="http://schemas.microsoft.com/office/drawing/2014/main" id="{2E840F6D-F447-5F79-FB79-9E454AB2C04D}"/>
              </a:ext>
            </a:extLst>
          </p:cNvPr>
          <p:cNvSpPr>
            <a:spLocks/>
          </p:cNvSpPr>
          <p:nvPr/>
        </p:nvSpPr>
        <p:spPr bwMode="auto">
          <a:xfrm>
            <a:off x="3700797" y="5853074"/>
            <a:ext cx="772347" cy="948337"/>
          </a:xfrm>
          <a:custGeom>
            <a:avLst/>
            <a:gdLst>
              <a:gd name="T0" fmla="*/ 0 w 566"/>
              <a:gd name="T1" fmla="*/ 2147483647 h 2"/>
              <a:gd name="T2" fmla="*/ 2147483647 w 566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6" h="2">
                <a:moveTo>
                  <a:pt x="0" y="2"/>
                </a:moveTo>
                <a:lnTo>
                  <a:pt x="566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17" name="Line 491">
            <a:extLst>
              <a:ext uri="{FF2B5EF4-FFF2-40B4-BE49-F238E27FC236}">
                <a16:creationId xmlns:a16="http://schemas.microsoft.com/office/drawing/2014/main" id="{C9DD5DED-A5E3-430D-AC03-1408291526F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11257" y="6012452"/>
            <a:ext cx="934297" cy="1204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4" name="Rectangle 457">
            <a:extLst>
              <a:ext uri="{FF2B5EF4-FFF2-40B4-BE49-F238E27FC236}">
                <a16:creationId xmlns:a16="http://schemas.microsoft.com/office/drawing/2014/main" id="{5554DBE6-51E7-2AE0-F82A-2AAA10AB8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582" y="2537060"/>
            <a:ext cx="2610416" cy="44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2.375” (OD), 2.067” (ID) ASTM A53 Grade B (LCS) Sch. 40 Sounding Tube (blank tubing), 0.154” wall thickness, +1 to 125 ft.</a:t>
            </a:r>
          </a:p>
          <a:p>
            <a:endParaRPr lang="en-US" sz="1100" dirty="0"/>
          </a:p>
          <a:p>
            <a:r>
              <a:rPr lang="en-US" sz="1100" dirty="0"/>
              <a:t> </a:t>
            </a:r>
          </a:p>
        </p:txBody>
      </p:sp>
      <p:sp>
        <p:nvSpPr>
          <p:cNvPr id="25" name="Rectangle 555">
            <a:extLst>
              <a:ext uri="{FF2B5EF4-FFF2-40B4-BE49-F238E27FC236}">
                <a16:creationId xmlns:a16="http://schemas.microsoft.com/office/drawing/2014/main" id="{4CBD89CD-AEA7-FBEC-295B-CC820DC6E1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1487" y="4390839"/>
            <a:ext cx="2522123" cy="704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2.375” (OD), 2.067” (ID) ASTM A53 Grade B (LCS) Sch. 40 with bottom cap, 0.154” wall thickness, perforated (0.050” wide mill slots) 125 to 600 ft.</a:t>
            </a:r>
          </a:p>
        </p:txBody>
      </p:sp>
      <p:sp>
        <p:nvSpPr>
          <p:cNvPr id="26" name="Rectangle 543">
            <a:extLst>
              <a:ext uri="{FF2B5EF4-FFF2-40B4-BE49-F238E27FC236}">
                <a16:creationId xmlns:a16="http://schemas.microsoft.com/office/drawing/2014/main" id="{3FEC10E8-3ED4-EBFD-E89B-14882D490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588" y="1646653"/>
            <a:ext cx="1751681" cy="396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/>
          <a:p>
            <a:pPr algn="ctr">
              <a:lnSpc>
                <a:spcPct val="95000"/>
              </a:lnSpc>
            </a:pPr>
            <a:r>
              <a:rPr lang="en-US" sz="1000" dirty="0"/>
              <a:t>3.5” (OD), 3.026” (ID), ASTM A53 Grade B (LCS) Sch. 40 Gravel Feed Tube, 0.237” wall thickness, Open-ended on bottom, +1 to 105 ft</a:t>
            </a:r>
          </a:p>
          <a:p>
            <a:pPr algn="r">
              <a:lnSpc>
                <a:spcPct val="95000"/>
              </a:lnSpc>
            </a:pPr>
            <a:endParaRPr lang="en-US" sz="1000" dirty="0"/>
          </a:p>
        </p:txBody>
      </p:sp>
      <p:sp>
        <p:nvSpPr>
          <p:cNvPr id="2106" name="Line 490"/>
          <p:cNvSpPr>
            <a:spLocks noChangeShapeType="1"/>
          </p:cNvSpPr>
          <p:nvPr/>
        </p:nvSpPr>
        <p:spPr bwMode="auto">
          <a:xfrm>
            <a:off x="3922908" y="2726137"/>
            <a:ext cx="64008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63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angle 194" descr="Light upward diagonal"/>
          <p:cNvSpPr>
            <a:spLocks noChangeArrowheads="1"/>
          </p:cNvSpPr>
          <p:nvPr/>
        </p:nvSpPr>
        <p:spPr bwMode="auto">
          <a:xfrm>
            <a:off x="4046327" y="1188720"/>
            <a:ext cx="100757" cy="1239159"/>
          </a:xfrm>
          <a:prstGeom prst="rect">
            <a:avLst/>
          </a:prstGeom>
          <a:pattFill prst="ltUpDiag">
            <a:fgClr>
              <a:schemeClr val="tx1"/>
            </a:fgClr>
            <a:bgClr>
              <a:srgbClr val="FFFFFF"/>
            </a:bgClr>
          </a:patt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53" name="Rectangle 13" descr="Large confetti"/>
          <p:cNvSpPr>
            <a:spLocks noChangeArrowheads="1"/>
          </p:cNvSpPr>
          <p:nvPr/>
        </p:nvSpPr>
        <p:spPr bwMode="auto">
          <a:xfrm>
            <a:off x="2895559" y="2432793"/>
            <a:ext cx="1188720" cy="4809368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100000"/>
                      </a14:imgEffect>
                    </a14:imgLayer>
                  </a14:imgProps>
                </a:ext>
              </a:extLst>
            </a:blip>
            <a:srcRect/>
            <a:tile tx="0" ty="0" sx="100000" sy="100000" flip="none" algn="tl"/>
          </a:blipFill>
          <a:ln w="31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/>
          <a:p>
            <a:endParaRPr lang="en-US" dirty="0"/>
          </a:p>
        </p:txBody>
      </p:sp>
      <p:sp>
        <p:nvSpPr>
          <p:cNvPr id="2050" name="Rectangle 199"/>
          <p:cNvSpPr>
            <a:spLocks noChangeArrowheads="1"/>
          </p:cNvSpPr>
          <p:nvPr/>
        </p:nvSpPr>
        <p:spPr bwMode="auto">
          <a:xfrm>
            <a:off x="794727" y="1303111"/>
            <a:ext cx="1334981" cy="380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>
              <a:lnSpc>
                <a:spcPct val="95000"/>
              </a:lnSpc>
            </a:pPr>
            <a:r>
              <a:rPr lang="en-US" sz="1000" dirty="0"/>
              <a:t>Surface Seal</a:t>
            </a:r>
          </a:p>
          <a:p>
            <a:pPr algn="r">
              <a:lnSpc>
                <a:spcPct val="95000"/>
              </a:lnSpc>
            </a:pPr>
            <a:r>
              <a:rPr lang="en-US" sz="1000" dirty="0"/>
              <a:t> (Sand Cement Slurry)</a:t>
            </a:r>
          </a:p>
          <a:p>
            <a:pPr algn="r">
              <a:lnSpc>
                <a:spcPct val="95000"/>
              </a:lnSpc>
            </a:pPr>
            <a:endParaRPr lang="en-US" sz="1100" dirty="0"/>
          </a:p>
        </p:txBody>
      </p:sp>
      <p:sp>
        <p:nvSpPr>
          <p:cNvPr id="2051" name="Rectangle 194" descr="Light upward diagonal"/>
          <p:cNvSpPr>
            <a:spLocks noChangeArrowheads="1"/>
          </p:cNvSpPr>
          <p:nvPr/>
        </p:nvSpPr>
        <p:spPr bwMode="auto">
          <a:xfrm>
            <a:off x="2812800" y="1193306"/>
            <a:ext cx="96034" cy="1243463"/>
          </a:xfrm>
          <a:prstGeom prst="rect">
            <a:avLst/>
          </a:prstGeom>
          <a:pattFill prst="ltUpDiag">
            <a:fgClr>
              <a:schemeClr val="tx1"/>
            </a:fgClr>
            <a:bgClr>
              <a:srgbClr val="FFFFFF"/>
            </a:bgClr>
          </a:patt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52" name="Rectangle 435" descr="Zig zag"/>
          <p:cNvSpPr>
            <a:spLocks noChangeArrowheads="1"/>
          </p:cNvSpPr>
          <p:nvPr/>
        </p:nvSpPr>
        <p:spPr bwMode="auto">
          <a:xfrm>
            <a:off x="2896977" y="1420015"/>
            <a:ext cx="1183906" cy="2165752"/>
          </a:xfrm>
          <a:prstGeom prst="rect">
            <a:avLst/>
          </a:prstGeom>
          <a:pattFill prst="zigZag">
            <a:fgClr>
              <a:srgbClr val="808080"/>
            </a:fgClr>
            <a:bgClr>
              <a:srgbClr val="FFFFFF"/>
            </a:bgClr>
          </a:patt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54" name="Rectangle 150"/>
          <p:cNvSpPr>
            <a:spLocks noChangeArrowheads="1"/>
          </p:cNvSpPr>
          <p:nvPr/>
        </p:nvSpPr>
        <p:spPr bwMode="auto">
          <a:xfrm>
            <a:off x="2896466" y="3202093"/>
            <a:ext cx="1186050" cy="253553"/>
          </a:xfrm>
          <a:prstGeom prst="rect">
            <a:avLst/>
          </a:prstGeom>
          <a:solidFill>
            <a:srgbClr val="800000"/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57" name="Line 64"/>
          <p:cNvSpPr>
            <a:spLocks noChangeShapeType="1"/>
          </p:cNvSpPr>
          <p:nvPr/>
        </p:nvSpPr>
        <p:spPr bwMode="auto">
          <a:xfrm>
            <a:off x="1394010" y="1193306"/>
            <a:ext cx="137150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2060" name="Rectangle 32"/>
          <p:cNvSpPr>
            <a:spLocks noChangeArrowheads="1"/>
          </p:cNvSpPr>
          <p:nvPr/>
        </p:nvSpPr>
        <p:spPr bwMode="auto">
          <a:xfrm>
            <a:off x="4601426" y="2415323"/>
            <a:ext cx="1002135" cy="21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30”  Borehole</a:t>
            </a:r>
          </a:p>
        </p:txBody>
      </p:sp>
      <p:sp>
        <p:nvSpPr>
          <p:cNvPr id="2061" name="Rectangle 35"/>
          <p:cNvSpPr>
            <a:spLocks noChangeArrowheads="1"/>
          </p:cNvSpPr>
          <p:nvPr/>
        </p:nvSpPr>
        <p:spPr bwMode="auto">
          <a:xfrm>
            <a:off x="4092381" y="3880567"/>
            <a:ext cx="1296847" cy="404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>
              <a:lnSpc>
                <a:spcPct val="95000"/>
              </a:lnSpc>
            </a:pPr>
            <a:r>
              <a:rPr lang="en-US" sz="1000" dirty="0"/>
              <a:t>Est. Water Level </a:t>
            </a:r>
          </a:p>
          <a:p>
            <a:pPr algn="r">
              <a:lnSpc>
                <a:spcPct val="95000"/>
              </a:lnSpc>
            </a:pPr>
            <a:r>
              <a:rPr lang="en-US" sz="1000" dirty="0"/>
              <a:t>~120 feet            </a:t>
            </a:r>
          </a:p>
        </p:txBody>
      </p:sp>
      <p:sp>
        <p:nvSpPr>
          <p:cNvPr id="2062" name="Rectangle 65"/>
          <p:cNvSpPr>
            <a:spLocks noChangeArrowheads="1"/>
          </p:cNvSpPr>
          <p:nvPr/>
        </p:nvSpPr>
        <p:spPr bwMode="auto">
          <a:xfrm>
            <a:off x="6386196" y="1075690"/>
            <a:ext cx="1007534" cy="251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Land surface </a:t>
            </a:r>
          </a:p>
        </p:txBody>
      </p:sp>
      <p:sp>
        <p:nvSpPr>
          <p:cNvPr id="2064" name="Rectangle 113"/>
          <p:cNvSpPr>
            <a:spLocks noChangeArrowheads="1"/>
          </p:cNvSpPr>
          <p:nvPr/>
        </p:nvSpPr>
        <p:spPr bwMode="auto">
          <a:xfrm>
            <a:off x="4607560" y="1318421"/>
            <a:ext cx="2957830" cy="399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36” (OD) LCS conductor, </a:t>
            </a:r>
          </a:p>
          <a:p>
            <a:pPr>
              <a:lnSpc>
                <a:spcPct val="95000"/>
              </a:lnSpc>
            </a:pPr>
            <a:r>
              <a:rPr lang="en-US" sz="1000" dirty="0"/>
              <a:t>A53B, 0.375-inch wall thickness</a:t>
            </a:r>
          </a:p>
        </p:txBody>
      </p:sp>
      <p:sp>
        <p:nvSpPr>
          <p:cNvPr id="2065" name="Line 114"/>
          <p:cNvSpPr>
            <a:spLocks noChangeShapeType="1"/>
          </p:cNvSpPr>
          <p:nvPr/>
        </p:nvSpPr>
        <p:spPr bwMode="auto">
          <a:xfrm>
            <a:off x="2896466" y="1082674"/>
            <a:ext cx="4577" cy="1357935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66" name="Line 115"/>
          <p:cNvSpPr>
            <a:spLocks noChangeShapeType="1"/>
          </p:cNvSpPr>
          <p:nvPr/>
        </p:nvSpPr>
        <p:spPr bwMode="auto">
          <a:xfrm flipH="1">
            <a:off x="4062933" y="1082675"/>
            <a:ext cx="2953" cy="1355041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68" name="Rectangle 129"/>
          <p:cNvSpPr>
            <a:spLocks noChangeArrowheads="1"/>
          </p:cNvSpPr>
          <p:nvPr/>
        </p:nvSpPr>
        <p:spPr bwMode="auto">
          <a:xfrm>
            <a:off x="4630749" y="875919"/>
            <a:ext cx="2754166" cy="183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100" dirty="0"/>
              <a:t>2’ conductor stickup</a:t>
            </a:r>
          </a:p>
        </p:txBody>
      </p:sp>
      <p:sp>
        <p:nvSpPr>
          <p:cNvPr id="2070" name="Rectangle 84"/>
          <p:cNvSpPr>
            <a:spLocks noChangeArrowheads="1"/>
          </p:cNvSpPr>
          <p:nvPr/>
        </p:nvSpPr>
        <p:spPr bwMode="auto">
          <a:xfrm>
            <a:off x="1236028" y="1075690"/>
            <a:ext cx="187114" cy="293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/>
              <a:t>0’</a:t>
            </a:r>
          </a:p>
        </p:txBody>
      </p:sp>
      <p:sp>
        <p:nvSpPr>
          <p:cNvPr id="2073" name="Rectangle 152"/>
          <p:cNvSpPr>
            <a:spLocks noChangeArrowheads="1"/>
          </p:cNvSpPr>
          <p:nvPr/>
        </p:nvSpPr>
        <p:spPr bwMode="auto">
          <a:xfrm>
            <a:off x="5321937" y="1187452"/>
            <a:ext cx="1867535" cy="183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48” Borehole</a:t>
            </a:r>
          </a:p>
        </p:txBody>
      </p:sp>
      <p:sp>
        <p:nvSpPr>
          <p:cNvPr id="2074" name="Rectangle 154"/>
          <p:cNvSpPr>
            <a:spLocks noChangeArrowheads="1"/>
          </p:cNvSpPr>
          <p:nvPr/>
        </p:nvSpPr>
        <p:spPr bwMode="auto">
          <a:xfrm>
            <a:off x="1195661" y="3267008"/>
            <a:ext cx="972497" cy="165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100" dirty="0"/>
              <a:t>Bentonite Seal</a:t>
            </a:r>
          </a:p>
        </p:txBody>
      </p:sp>
      <p:sp>
        <p:nvSpPr>
          <p:cNvPr id="2075" name="Rectangle 161"/>
          <p:cNvSpPr>
            <a:spLocks noChangeArrowheads="1"/>
          </p:cNvSpPr>
          <p:nvPr/>
        </p:nvSpPr>
        <p:spPr bwMode="auto">
          <a:xfrm>
            <a:off x="2188535" y="7113040"/>
            <a:ext cx="433600" cy="207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700’</a:t>
            </a:r>
          </a:p>
        </p:txBody>
      </p:sp>
      <p:sp>
        <p:nvSpPr>
          <p:cNvPr id="2076" name="Line 162"/>
          <p:cNvSpPr>
            <a:spLocks noChangeShapeType="1"/>
          </p:cNvSpPr>
          <p:nvPr/>
        </p:nvSpPr>
        <p:spPr bwMode="auto">
          <a:xfrm flipH="1">
            <a:off x="2603527" y="7210969"/>
            <a:ext cx="2202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2083" name="Rectangle 175"/>
          <p:cNvSpPr>
            <a:spLocks noChangeArrowheads="1"/>
          </p:cNvSpPr>
          <p:nvPr/>
        </p:nvSpPr>
        <p:spPr bwMode="auto">
          <a:xfrm>
            <a:off x="1941755" y="2355791"/>
            <a:ext cx="370629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39’</a:t>
            </a:r>
          </a:p>
        </p:txBody>
      </p:sp>
      <p:sp>
        <p:nvSpPr>
          <p:cNvPr id="2084" name="Line 176"/>
          <p:cNvSpPr>
            <a:spLocks noChangeShapeType="1"/>
          </p:cNvSpPr>
          <p:nvPr/>
        </p:nvSpPr>
        <p:spPr bwMode="auto">
          <a:xfrm flipH="1">
            <a:off x="2346606" y="2437720"/>
            <a:ext cx="36703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2085" name="Rectangle 178"/>
          <p:cNvSpPr>
            <a:spLocks noChangeArrowheads="1"/>
          </p:cNvSpPr>
          <p:nvPr/>
        </p:nvSpPr>
        <p:spPr bwMode="auto">
          <a:xfrm>
            <a:off x="457200" y="457200"/>
            <a:ext cx="6858000" cy="91440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2088" name="Line 112"/>
          <p:cNvSpPr>
            <a:spLocks noChangeShapeType="1"/>
          </p:cNvSpPr>
          <p:nvPr/>
        </p:nvSpPr>
        <p:spPr bwMode="auto">
          <a:xfrm>
            <a:off x="4188461" y="1295717"/>
            <a:ext cx="1104689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90" name="Line 201"/>
          <p:cNvSpPr>
            <a:spLocks noChangeShapeType="1"/>
          </p:cNvSpPr>
          <p:nvPr/>
        </p:nvSpPr>
        <p:spPr bwMode="auto">
          <a:xfrm>
            <a:off x="4075114" y="1405732"/>
            <a:ext cx="50016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98" name="Line 343"/>
          <p:cNvSpPr>
            <a:spLocks noChangeShapeType="1"/>
          </p:cNvSpPr>
          <p:nvPr/>
        </p:nvSpPr>
        <p:spPr bwMode="auto">
          <a:xfrm>
            <a:off x="4079556" y="2513722"/>
            <a:ext cx="528001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04" name="Freeform 458"/>
          <p:cNvSpPr>
            <a:spLocks/>
          </p:cNvSpPr>
          <p:nvPr/>
        </p:nvSpPr>
        <p:spPr bwMode="auto">
          <a:xfrm>
            <a:off x="4068816" y="963932"/>
            <a:ext cx="531655" cy="95343"/>
          </a:xfrm>
          <a:custGeom>
            <a:avLst/>
            <a:gdLst>
              <a:gd name="T0" fmla="*/ 0 w 594"/>
              <a:gd name="T1" fmla="*/ 2147483647 h 90"/>
              <a:gd name="T2" fmla="*/ 2147483647 w 594"/>
              <a:gd name="T3" fmla="*/ 0 h 90"/>
              <a:gd name="T4" fmla="*/ 2147483647 w 594"/>
              <a:gd name="T5" fmla="*/ 0 h 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94" h="90">
                <a:moveTo>
                  <a:pt x="0" y="90"/>
                </a:moveTo>
                <a:lnTo>
                  <a:pt x="66" y="0"/>
                </a:lnTo>
                <a:lnTo>
                  <a:pt x="594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2107" name="Line 491"/>
          <p:cNvSpPr>
            <a:spLocks noChangeShapeType="1"/>
          </p:cNvSpPr>
          <p:nvPr/>
        </p:nvSpPr>
        <p:spPr bwMode="auto">
          <a:xfrm flipH="1">
            <a:off x="2123254" y="1487200"/>
            <a:ext cx="683684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08" name="Rectangle 509"/>
          <p:cNvSpPr>
            <a:spLocks noChangeArrowheads="1"/>
          </p:cNvSpPr>
          <p:nvPr/>
        </p:nvSpPr>
        <p:spPr bwMode="auto">
          <a:xfrm>
            <a:off x="4641852" y="7487920"/>
            <a:ext cx="2817495" cy="373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endParaRPr lang="en-US" sz="1100"/>
          </a:p>
        </p:txBody>
      </p:sp>
      <p:sp>
        <p:nvSpPr>
          <p:cNvPr id="2116" name="Rectangle 543"/>
          <p:cNvSpPr>
            <a:spLocks noChangeArrowheads="1"/>
          </p:cNvSpPr>
          <p:nvPr/>
        </p:nvSpPr>
        <p:spPr bwMode="auto">
          <a:xfrm>
            <a:off x="4570397" y="5408762"/>
            <a:ext cx="2817495" cy="55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20” (OD) ASTM 139 Grade B (LCS) </a:t>
            </a:r>
          </a:p>
          <a:p>
            <a:pPr>
              <a:lnSpc>
                <a:spcPct val="95000"/>
              </a:lnSpc>
            </a:pPr>
            <a:r>
              <a:rPr lang="en-US" sz="1000" dirty="0"/>
              <a:t>0.375” wall thickness, 0.060” wide slots</a:t>
            </a:r>
            <a:endParaRPr lang="en-US" sz="1100" dirty="0"/>
          </a:p>
        </p:txBody>
      </p:sp>
      <p:sp>
        <p:nvSpPr>
          <p:cNvPr id="2117" name="Rectangle 549"/>
          <p:cNvSpPr>
            <a:spLocks noChangeArrowheads="1"/>
          </p:cNvSpPr>
          <p:nvPr/>
        </p:nvSpPr>
        <p:spPr bwMode="auto">
          <a:xfrm>
            <a:off x="1764983" y="8428768"/>
            <a:ext cx="683684" cy="293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endParaRPr lang="en-US" sz="1100"/>
          </a:p>
        </p:txBody>
      </p:sp>
      <p:sp>
        <p:nvSpPr>
          <p:cNvPr id="2119" name="Line 539"/>
          <p:cNvSpPr>
            <a:spLocks noChangeShapeType="1"/>
          </p:cNvSpPr>
          <p:nvPr/>
        </p:nvSpPr>
        <p:spPr bwMode="auto">
          <a:xfrm flipH="1" flipV="1">
            <a:off x="2574798" y="4479160"/>
            <a:ext cx="39042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27" name="Line 574"/>
          <p:cNvSpPr>
            <a:spLocks noChangeShapeType="1"/>
          </p:cNvSpPr>
          <p:nvPr/>
        </p:nvSpPr>
        <p:spPr bwMode="auto">
          <a:xfrm>
            <a:off x="3982601" y="1869259"/>
            <a:ext cx="563139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33" name="Rectangle 554" descr="Dashed vertical"/>
          <p:cNvSpPr>
            <a:spLocks noChangeArrowheads="1"/>
          </p:cNvSpPr>
          <p:nvPr/>
        </p:nvSpPr>
        <p:spPr bwMode="auto">
          <a:xfrm>
            <a:off x="3896995" y="3473001"/>
            <a:ext cx="45719" cy="2311712"/>
          </a:xfrm>
          <a:prstGeom prst="rect">
            <a:avLst/>
          </a:prstGeom>
          <a:pattFill prst="dashVert">
            <a:fgClr>
              <a:srgbClr val="000000">
                <a:alpha val="94901"/>
              </a:srgbClr>
            </a:fgClr>
            <a:bgClr>
              <a:schemeClr val="bg1">
                <a:lumMod val="85000"/>
                <a:alpha val="94901"/>
              </a:schemeClr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37" name="Rectangle 586"/>
          <p:cNvSpPr>
            <a:spLocks noChangeArrowheads="1"/>
          </p:cNvSpPr>
          <p:nvPr/>
        </p:nvSpPr>
        <p:spPr bwMode="auto">
          <a:xfrm>
            <a:off x="4610308" y="1765357"/>
            <a:ext cx="1964475" cy="20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Neat Cement Seal </a:t>
            </a:r>
          </a:p>
        </p:txBody>
      </p:sp>
      <p:sp>
        <p:nvSpPr>
          <p:cNvPr id="99" name="Rectangle 370" descr="Dashed vertical"/>
          <p:cNvSpPr>
            <a:spLocks noChangeArrowheads="1"/>
          </p:cNvSpPr>
          <p:nvPr/>
        </p:nvSpPr>
        <p:spPr bwMode="auto">
          <a:xfrm>
            <a:off x="3125716" y="6850161"/>
            <a:ext cx="693591" cy="301618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01" name="Rectangle 171"/>
          <p:cNvSpPr>
            <a:spLocks noChangeArrowheads="1"/>
          </p:cNvSpPr>
          <p:nvPr/>
        </p:nvSpPr>
        <p:spPr bwMode="auto">
          <a:xfrm>
            <a:off x="2226473" y="3948656"/>
            <a:ext cx="41280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125’</a:t>
            </a:r>
          </a:p>
        </p:txBody>
      </p:sp>
      <p:sp>
        <p:nvSpPr>
          <p:cNvPr id="102" name="Line 172"/>
          <p:cNvSpPr>
            <a:spLocks noChangeShapeType="1"/>
          </p:cNvSpPr>
          <p:nvPr/>
        </p:nvSpPr>
        <p:spPr bwMode="auto">
          <a:xfrm flipH="1">
            <a:off x="2620904" y="4045594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475694" y="8515271"/>
            <a:ext cx="6839712" cy="1082035"/>
            <a:chOff x="8672630" y="8513297"/>
            <a:chExt cx="6839712" cy="1082035"/>
          </a:xfrm>
        </p:grpSpPr>
        <p:sp>
          <p:nvSpPr>
            <p:cNvPr id="110" name="Line 181"/>
            <p:cNvSpPr>
              <a:spLocks noChangeShapeType="1"/>
            </p:cNvSpPr>
            <p:nvPr/>
          </p:nvSpPr>
          <p:spPr bwMode="auto">
            <a:xfrm>
              <a:off x="8672630" y="8623782"/>
              <a:ext cx="6839712" cy="15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Rectangle 219"/>
            <p:cNvSpPr>
              <a:spLocks noChangeArrowheads="1"/>
            </p:cNvSpPr>
            <p:nvPr/>
          </p:nvSpPr>
          <p:spPr bwMode="auto">
            <a:xfrm>
              <a:off x="11195105" y="8513297"/>
              <a:ext cx="3411538" cy="7216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/>
              <a:r>
                <a:rPr lang="en-US" sz="1600" b="1" dirty="0"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en-US" sz="1600" b="1" dirty="0">
                  <a:cs typeface="Times New Roman" panose="02020603050405020304" pitchFamily="18" charset="0"/>
                </a:rPr>
                <a:t>REPLACEMENT WELL DESIGN</a:t>
              </a:r>
            </a:p>
            <a:p>
              <a:pPr algn="ctr"/>
              <a:r>
                <a:rPr lang="en-US" sz="1200" b="1" dirty="0">
                  <a:cs typeface="Times New Roman" panose="02020603050405020304" pitchFamily="18" charset="0"/>
                </a:rPr>
                <a:t>TYPICAL 700’ DESIGN - 20” CASING</a:t>
              </a:r>
            </a:p>
            <a:p>
              <a:pPr algn="ctr"/>
              <a:r>
                <a:rPr lang="en-US" sz="1400" b="1" dirty="0">
                  <a:cs typeface="Times New Roman" panose="02020603050405020304" pitchFamily="18" charset="0"/>
                </a:rPr>
                <a:t>ROOSEVELT IRRIGATION DISTRICT</a:t>
              </a:r>
            </a:p>
          </p:txBody>
        </p:sp>
        <p:sp>
          <p:nvSpPr>
            <p:cNvPr id="123" name="Rectangle 220"/>
            <p:cNvSpPr>
              <a:spLocks noChangeArrowheads="1"/>
            </p:cNvSpPr>
            <p:nvPr/>
          </p:nvSpPr>
          <p:spPr bwMode="auto">
            <a:xfrm>
              <a:off x="14636805" y="8888894"/>
              <a:ext cx="857250" cy="525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>
                <a:spcBef>
                  <a:spcPts val="0"/>
                </a:spcBef>
              </a:pPr>
              <a:r>
                <a:rPr lang="en-US" sz="1600" b="1" dirty="0">
                  <a:cs typeface="Times New Roman" panose="02020603050405020304" pitchFamily="18" charset="0"/>
                </a:rPr>
                <a:t>Figure</a:t>
              </a:r>
            </a:p>
            <a:p>
              <a:pPr algn="ctr">
                <a:spcBef>
                  <a:spcPts val="0"/>
                </a:spcBef>
              </a:pPr>
              <a:r>
                <a:rPr lang="en-US" sz="1600" b="1" dirty="0">
                  <a:cs typeface="Times New Roman" panose="02020603050405020304" pitchFamily="18" charset="0"/>
                </a:rPr>
                <a:t>3</a:t>
              </a:r>
            </a:p>
            <a:p>
              <a:pPr algn="ctr">
                <a:spcBef>
                  <a:spcPts val="0"/>
                </a:spcBef>
              </a:pPr>
              <a:br>
                <a:rPr lang="en-US" sz="1600" b="1" dirty="0">
                  <a:cs typeface="Times New Roman" panose="02020603050405020304" pitchFamily="18" charset="0"/>
                </a:rPr>
              </a:br>
              <a:endParaRPr lang="en-US" sz="1600" b="1" dirty="0"/>
            </a:p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endParaRPr lang="en-US" sz="1600" b="1" dirty="0"/>
            </a:p>
          </p:txBody>
        </p:sp>
        <p:sp>
          <p:nvSpPr>
            <p:cNvPr id="124" name="Text Box 228"/>
            <p:cNvSpPr txBox="1">
              <a:spLocks noChangeArrowheads="1"/>
            </p:cNvSpPr>
            <p:nvPr/>
          </p:nvSpPr>
          <p:spPr bwMode="auto">
            <a:xfrm>
              <a:off x="11212408" y="9340737"/>
              <a:ext cx="3392647" cy="171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 b="1" dirty="0"/>
                <a:t>Maricopa County, Arizona</a:t>
              </a:r>
            </a:p>
          </p:txBody>
        </p:sp>
        <p:sp>
          <p:nvSpPr>
            <p:cNvPr id="125" name="Line 229"/>
            <p:cNvSpPr>
              <a:spLocks noChangeShapeType="1"/>
            </p:cNvSpPr>
            <p:nvPr/>
          </p:nvSpPr>
          <p:spPr bwMode="auto">
            <a:xfrm>
              <a:off x="11188755" y="8623782"/>
              <a:ext cx="0" cy="962025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Line 230"/>
            <p:cNvSpPr>
              <a:spLocks noChangeShapeType="1"/>
            </p:cNvSpPr>
            <p:nvPr/>
          </p:nvSpPr>
          <p:spPr bwMode="auto">
            <a:xfrm>
              <a:off x="14605055" y="8634894"/>
              <a:ext cx="1588" cy="960438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9" name="Line 64"/>
          <p:cNvSpPr>
            <a:spLocks noChangeShapeType="1"/>
          </p:cNvSpPr>
          <p:nvPr/>
        </p:nvSpPr>
        <p:spPr bwMode="auto">
          <a:xfrm>
            <a:off x="4068816" y="1183958"/>
            <a:ext cx="224664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47" name="Rectangle 523"/>
          <p:cNvSpPr>
            <a:spLocks noChangeArrowheads="1"/>
          </p:cNvSpPr>
          <p:nvPr/>
        </p:nvSpPr>
        <p:spPr bwMode="auto">
          <a:xfrm>
            <a:off x="1750661" y="6897732"/>
            <a:ext cx="44864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695’</a:t>
            </a:r>
          </a:p>
        </p:txBody>
      </p:sp>
      <p:sp>
        <p:nvSpPr>
          <p:cNvPr id="148" name="Line 146"/>
          <p:cNvSpPr>
            <a:spLocks noChangeShapeType="1"/>
          </p:cNvSpPr>
          <p:nvPr/>
        </p:nvSpPr>
        <p:spPr bwMode="auto">
          <a:xfrm flipH="1" flipV="1">
            <a:off x="2182639" y="7011835"/>
            <a:ext cx="6400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51" name="Rectangle 428"/>
          <p:cNvSpPr>
            <a:spLocks noChangeArrowheads="1"/>
          </p:cNvSpPr>
          <p:nvPr/>
        </p:nvSpPr>
        <p:spPr bwMode="auto">
          <a:xfrm>
            <a:off x="4484213" y="6897732"/>
            <a:ext cx="2556616" cy="5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20” (OD) ASTM 139 Grade B (LCS) </a:t>
            </a:r>
          </a:p>
          <a:p>
            <a:r>
              <a:rPr lang="en-US" sz="1000" dirty="0"/>
              <a:t>Well Casing, 0.375” wall thickness with Bull Nosed bottom.</a:t>
            </a:r>
          </a:p>
          <a:p>
            <a:endParaRPr lang="en-US" sz="1000" dirty="0"/>
          </a:p>
          <a:p>
            <a:r>
              <a:rPr lang="en-US" sz="1100" dirty="0"/>
              <a:t>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E9C5DE-E240-4F9B-A6CB-CD5314CCBDD8}"/>
              </a:ext>
            </a:extLst>
          </p:cNvPr>
          <p:cNvSpPr txBox="1"/>
          <p:nvPr/>
        </p:nvSpPr>
        <p:spPr>
          <a:xfrm>
            <a:off x="488987" y="9314104"/>
            <a:ext cx="2493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August 2024              Project 24-0527</a:t>
            </a:r>
          </a:p>
        </p:txBody>
      </p:sp>
      <p:sp>
        <p:nvSpPr>
          <p:cNvPr id="88" name="Rectangle 171">
            <a:extLst>
              <a:ext uri="{FF2B5EF4-FFF2-40B4-BE49-F238E27FC236}">
                <a16:creationId xmlns:a16="http://schemas.microsoft.com/office/drawing/2014/main" id="{99C19A07-7B12-4647-A885-F5FC4F8DC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0052" y="3128123"/>
            <a:ext cx="41280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70’</a:t>
            </a:r>
          </a:p>
        </p:txBody>
      </p:sp>
      <p:sp>
        <p:nvSpPr>
          <p:cNvPr id="90" name="Line 172">
            <a:extLst>
              <a:ext uri="{FF2B5EF4-FFF2-40B4-BE49-F238E27FC236}">
                <a16:creationId xmlns:a16="http://schemas.microsoft.com/office/drawing/2014/main" id="{DCF9CC5B-EC3A-40E1-A835-766B70D8DB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40599" y="3219677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94" name="Line 172">
            <a:extLst>
              <a:ext uri="{FF2B5EF4-FFF2-40B4-BE49-F238E27FC236}">
                <a16:creationId xmlns:a16="http://schemas.microsoft.com/office/drawing/2014/main" id="{CC37DFCB-5B50-4B30-B709-646BC8D1DB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39274" y="3641297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04" name="Rectangle 171">
            <a:extLst>
              <a:ext uri="{FF2B5EF4-FFF2-40B4-BE49-F238E27FC236}">
                <a16:creationId xmlns:a16="http://schemas.microsoft.com/office/drawing/2014/main" id="{74F76FB4-4C88-4DED-8FC5-AFE6B8D8C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2722" y="3534413"/>
            <a:ext cx="41280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100’</a:t>
            </a:r>
          </a:p>
        </p:txBody>
      </p:sp>
      <p:sp>
        <p:nvSpPr>
          <p:cNvPr id="113" name="Freeform 544">
            <a:extLst>
              <a:ext uri="{FF2B5EF4-FFF2-40B4-BE49-F238E27FC236}">
                <a16:creationId xmlns:a16="http://schemas.microsoft.com/office/drawing/2014/main" id="{7E02BAF3-4DDF-496E-A688-72A1684858CB}"/>
              </a:ext>
            </a:extLst>
          </p:cNvPr>
          <p:cNvSpPr>
            <a:spLocks/>
          </p:cNvSpPr>
          <p:nvPr/>
        </p:nvSpPr>
        <p:spPr bwMode="auto">
          <a:xfrm flipH="1" flipV="1">
            <a:off x="2191457" y="3769091"/>
            <a:ext cx="671651" cy="0"/>
          </a:xfrm>
          <a:custGeom>
            <a:avLst/>
            <a:gdLst>
              <a:gd name="T0" fmla="*/ 0 w 566"/>
              <a:gd name="T1" fmla="*/ 2147483647 h 2"/>
              <a:gd name="T2" fmla="*/ 2147483647 w 566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6" h="2">
                <a:moveTo>
                  <a:pt x="0" y="2"/>
                </a:moveTo>
                <a:lnTo>
                  <a:pt x="566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Rectangle 39">
            <a:extLst>
              <a:ext uri="{FF2B5EF4-FFF2-40B4-BE49-F238E27FC236}">
                <a16:creationId xmlns:a16="http://schemas.microsoft.com/office/drawing/2014/main" id="{3FA3A481-49D1-492B-82BA-BDE48E52E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9922" y="7001061"/>
            <a:ext cx="702687" cy="132688"/>
          </a:xfrm>
          <a:custGeom>
            <a:avLst/>
            <a:gdLst>
              <a:gd name="connsiteX0" fmla="*/ 0 w 705274"/>
              <a:gd name="connsiteY0" fmla="*/ 0 h 7369175"/>
              <a:gd name="connsiteX1" fmla="*/ 705274 w 705274"/>
              <a:gd name="connsiteY1" fmla="*/ 0 h 7369175"/>
              <a:gd name="connsiteX2" fmla="*/ 705274 w 705274"/>
              <a:gd name="connsiteY2" fmla="*/ 7369175 h 7369175"/>
              <a:gd name="connsiteX3" fmla="*/ 0 w 705274"/>
              <a:gd name="connsiteY3" fmla="*/ 7369175 h 7369175"/>
              <a:gd name="connsiteX4" fmla="*/ 0 w 705274"/>
              <a:gd name="connsiteY4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2752 w 708026"/>
              <a:gd name="connsiteY3" fmla="*/ 7369175 h 7369175"/>
              <a:gd name="connsiteX4" fmla="*/ 0 w 708026"/>
              <a:gd name="connsiteY4" fmla="*/ 7344725 h 7369175"/>
              <a:gd name="connsiteX5" fmla="*/ 2752 w 708026"/>
              <a:gd name="connsiteY5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19050 w 708026"/>
              <a:gd name="connsiteY3" fmla="*/ 7367585 h 7369175"/>
              <a:gd name="connsiteX4" fmla="*/ 2752 w 708026"/>
              <a:gd name="connsiteY4" fmla="*/ 7369175 h 7369175"/>
              <a:gd name="connsiteX5" fmla="*/ 0 w 708026"/>
              <a:gd name="connsiteY5" fmla="*/ 7344725 h 7369175"/>
              <a:gd name="connsiteX6" fmla="*/ 2752 w 708026"/>
              <a:gd name="connsiteY6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685800 w 708026"/>
              <a:gd name="connsiteY3" fmla="*/ 7365680 h 7369175"/>
              <a:gd name="connsiteX4" fmla="*/ 19050 w 708026"/>
              <a:gd name="connsiteY4" fmla="*/ 7367585 h 7369175"/>
              <a:gd name="connsiteX5" fmla="*/ 2752 w 708026"/>
              <a:gd name="connsiteY5" fmla="*/ 7369175 h 7369175"/>
              <a:gd name="connsiteX6" fmla="*/ 0 w 708026"/>
              <a:gd name="connsiteY6" fmla="*/ 7344725 h 7369175"/>
              <a:gd name="connsiteX7" fmla="*/ 2752 w 708026"/>
              <a:gd name="connsiteY7" fmla="*/ 0 h 7369175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708026 w 708660"/>
              <a:gd name="connsiteY3" fmla="*/ 7369175 h 7369175"/>
              <a:gd name="connsiteX4" fmla="*/ 685800 w 708660"/>
              <a:gd name="connsiteY4" fmla="*/ 7365680 h 7369175"/>
              <a:gd name="connsiteX5" fmla="*/ 19050 w 708660"/>
              <a:gd name="connsiteY5" fmla="*/ 7367585 h 7369175"/>
              <a:gd name="connsiteX6" fmla="*/ 2752 w 708660"/>
              <a:gd name="connsiteY6" fmla="*/ 7369175 h 7369175"/>
              <a:gd name="connsiteX7" fmla="*/ 0 w 708660"/>
              <a:gd name="connsiteY7" fmla="*/ 7344725 h 7369175"/>
              <a:gd name="connsiteX8" fmla="*/ 2752 w 708660"/>
              <a:gd name="connsiteY8" fmla="*/ 0 h 7369175"/>
              <a:gd name="connsiteX0" fmla="*/ 2752 w 742567"/>
              <a:gd name="connsiteY0" fmla="*/ 0 h 7897906"/>
              <a:gd name="connsiteX1" fmla="*/ 708026 w 742567"/>
              <a:gd name="connsiteY1" fmla="*/ 0 h 7897906"/>
              <a:gd name="connsiteX2" fmla="*/ 708660 w 742567"/>
              <a:gd name="connsiteY2" fmla="*/ 7348535 h 7897906"/>
              <a:gd name="connsiteX3" fmla="*/ 685800 w 742567"/>
              <a:gd name="connsiteY3" fmla="*/ 7365680 h 7897906"/>
              <a:gd name="connsiteX4" fmla="*/ 19050 w 742567"/>
              <a:gd name="connsiteY4" fmla="*/ 7367585 h 7897906"/>
              <a:gd name="connsiteX5" fmla="*/ 2752 w 742567"/>
              <a:gd name="connsiteY5" fmla="*/ 7369175 h 7897906"/>
              <a:gd name="connsiteX6" fmla="*/ 0 w 742567"/>
              <a:gd name="connsiteY6" fmla="*/ 7344725 h 7897906"/>
              <a:gd name="connsiteX7" fmla="*/ 2752 w 742567"/>
              <a:gd name="connsiteY7" fmla="*/ 0 h 7897906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685800 w 708660"/>
              <a:gd name="connsiteY3" fmla="*/ 7365680 h 7369175"/>
              <a:gd name="connsiteX4" fmla="*/ 19050 w 708660"/>
              <a:gd name="connsiteY4" fmla="*/ 7367585 h 7369175"/>
              <a:gd name="connsiteX5" fmla="*/ 2752 w 708660"/>
              <a:gd name="connsiteY5" fmla="*/ 7369175 h 7369175"/>
              <a:gd name="connsiteX6" fmla="*/ 0 w 708660"/>
              <a:gd name="connsiteY6" fmla="*/ 7344725 h 7369175"/>
              <a:gd name="connsiteX7" fmla="*/ 2752 w 708660"/>
              <a:gd name="connsiteY7" fmla="*/ 0 h 736917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44725 h 7367585"/>
              <a:gd name="connsiteX6" fmla="*/ 2752 w 708660"/>
              <a:gd name="connsiteY6" fmla="*/ 0 h 7367585"/>
              <a:gd name="connsiteX0" fmla="*/ 87 w 705995"/>
              <a:gd name="connsiteY0" fmla="*/ 0 h 7367585"/>
              <a:gd name="connsiteX1" fmla="*/ 705361 w 705995"/>
              <a:gd name="connsiteY1" fmla="*/ 0 h 7367585"/>
              <a:gd name="connsiteX2" fmla="*/ 705995 w 705995"/>
              <a:gd name="connsiteY2" fmla="*/ 7348535 h 7367585"/>
              <a:gd name="connsiteX3" fmla="*/ 683135 w 705995"/>
              <a:gd name="connsiteY3" fmla="*/ 7365680 h 7367585"/>
              <a:gd name="connsiteX4" fmla="*/ 16385 w 705995"/>
              <a:gd name="connsiteY4" fmla="*/ 7367585 h 7367585"/>
              <a:gd name="connsiteX5" fmla="*/ 4955 w 705995"/>
              <a:gd name="connsiteY5" fmla="*/ 7340915 h 7367585"/>
              <a:gd name="connsiteX6" fmla="*/ 87 w 70599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39010 h 7367585"/>
              <a:gd name="connsiteX6" fmla="*/ 2752 w 708660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16367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25892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3520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2017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86 w 705994"/>
              <a:gd name="connsiteY0" fmla="*/ 0 h 7369490"/>
              <a:gd name="connsiteX1" fmla="*/ 705360 w 705994"/>
              <a:gd name="connsiteY1" fmla="*/ 0 h 7369490"/>
              <a:gd name="connsiteX2" fmla="*/ 705994 w 705994"/>
              <a:gd name="connsiteY2" fmla="*/ 7348535 h 7369490"/>
              <a:gd name="connsiteX3" fmla="*/ 683134 w 705994"/>
              <a:gd name="connsiteY3" fmla="*/ 7365680 h 7369490"/>
              <a:gd name="connsiteX4" fmla="*/ 20194 w 705994"/>
              <a:gd name="connsiteY4" fmla="*/ 7369490 h 7369490"/>
              <a:gd name="connsiteX5" fmla="*/ 4954 w 705994"/>
              <a:gd name="connsiteY5" fmla="*/ 7342820 h 7369490"/>
              <a:gd name="connsiteX6" fmla="*/ 86 w 705994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40915 h 7369490"/>
              <a:gd name="connsiteX6" fmla="*/ 847 w 706755"/>
              <a:gd name="connsiteY6" fmla="*/ 0 h 7369490"/>
              <a:gd name="connsiteX0" fmla="*/ 87 w 705995"/>
              <a:gd name="connsiteY0" fmla="*/ 0 h 7369490"/>
              <a:gd name="connsiteX1" fmla="*/ 705361 w 705995"/>
              <a:gd name="connsiteY1" fmla="*/ 0 h 7369490"/>
              <a:gd name="connsiteX2" fmla="*/ 705995 w 705995"/>
              <a:gd name="connsiteY2" fmla="*/ 7348535 h 7369490"/>
              <a:gd name="connsiteX3" fmla="*/ 683135 w 705995"/>
              <a:gd name="connsiteY3" fmla="*/ 7365680 h 7369490"/>
              <a:gd name="connsiteX4" fmla="*/ 20195 w 705995"/>
              <a:gd name="connsiteY4" fmla="*/ 7369490 h 7369490"/>
              <a:gd name="connsiteX5" fmla="*/ 4955 w 705995"/>
              <a:gd name="connsiteY5" fmla="*/ 7339010 h 7369490"/>
              <a:gd name="connsiteX6" fmla="*/ 87 w 705995"/>
              <a:gd name="connsiteY6" fmla="*/ 0 h 7369490"/>
              <a:gd name="connsiteX0" fmla="*/ 4657 w 710565"/>
              <a:gd name="connsiteY0" fmla="*/ 0 h 7369490"/>
              <a:gd name="connsiteX1" fmla="*/ 709931 w 710565"/>
              <a:gd name="connsiteY1" fmla="*/ 0 h 7369490"/>
              <a:gd name="connsiteX2" fmla="*/ 710565 w 710565"/>
              <a:gd name="connsiteY2" fmla="*/ 7348535 h 7369490"/>
              <a:gd name="connsiteX3" fmla="*/ 687705 w 710565"/>
              <a:gd name="connsiteY3" fmla="*/ 7365680 h 7369490"/>
              <a:gd name="connsiteX4" fmla="*/ 24765 w 710565"/>
              <a:gd name="connsiteY4" fmla="*/ 7369490 h 7369490"/>
              <a:gd name="connsiteX5" fmla="*/ 0 w 710565"/>
              <a:gd name="connsiteY5" fmla="*/ 7335200 h 7369490"/>
              <a:gd name="connsiteX6" fmla="*/ 4657 w 710565"/>
              <a:gd name="connsiteY6" fmla="*/ 0 h 7369490"/>
              <a:gd name="connsiteX0" fmla="*/ 118 w 706026"/>
              <a:gd name="connsiteY0" fmla="*/ 0 h 7369490"/>
              <a:gd name="connsiteX1" fmla="*/ 705392 w 706026"/>
              <a:gd name="connsiteY1" fmla="*/ 0 h 7369490"/>
              <a:gd name="connsiteX2" fmla="*/ 706026 w 706026"/>
              <a:gd name="connsiteY2" fmla="*/ 7348535 h 7369490"/>
              <a:gd name="connsiteX3" fmla="*/ 683166 w 706026"/>
              <a:gd name="connsiteY3" fmla="*/ 7365680 h 7369490"/>
              <a:gd name="connsiteX4" fmla="*/ 20226 w 706026"/>
              <a:gd name="connsiteY4" fmla="*/ 7369490 h 7369490"/>
              <a:gd name="connsiteX5" fmla="*/ 3081 w 706026"/>
              <a:gd name="connsiteY5" fmla="*/ 7333295 h 7369490"/>
              <a:gd name="connsiteX6" fmla="*/ 118 w 706026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1390 h 7369490"/>
              <a:gd name="connsiteX6" fmla="*/ 847 w 706755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31390 h 7369490"/>
              <a:gd name="connsiteX6" fmla="*/ 8467 w 714375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5200 h 7369490"/>
              <a:gd name="connsiteX6" fmla="*/ 847 w 706755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37105 h 7369490"/>
              <a:gd name="connsiteX6" fmla="*/ 6562 w 712470"/>
              <a:gd name="connsiteY6" fmla="*/ 0 h 7369490"/>
              <a:gd name="connsiteX0" fmla="*/ 183 w 706091"/>
              <a:gd name="connsiteY0" fmla="*/ 0 h 7369490"/>
              <a:gd name="connsiteX1" fmla="*/ 705457 w 706091"/>
              <a:gd name="connsiteY1" fmla="*/ 0 h 7369490"/>
              <a:gd name="connsiteX2" fmla="*/ 706091 w 706091"/>
              <a:gd name="connsiteY2" fmla="*/ 7348535 h 7369490"/>
              <a:gd name="connsiteX3" fmla="*/ 683231 w 706091"/>
              <a:gd name="connsiteY3" fmla="*/ 7365680 h 7369490"/>
              <a:gd name="connsiteX4" fmla="*/ 20291 w 706091"/>
              <a:gd name="connsiteY4" fmla="*/ 7369490 h 7369490"/>
              <a:gd name="connsiteX5" fmla="*/ 1241 w 706091"/>
              <a:gd name="connsiteY5" fmla="*/ 7337105 h 7369490"/>
              <a:gd name="connsiteX6" fmla="*/ 183 w 706091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40915 h 7369490"/>
              <a:gd name="connsiteX6" fmla="*/ 6562 w 712470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0915 h 7369490"/>
              <a:gd name="connsiteX6" fmla="*/ 2752 w 708660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42820 h 7369490"/>
              <a:gd name="connsiteX6" fmla="*/ 8467 w 714375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42820 h 7367585"/>
              <a:gd name="connsiteX6" fmla="*/ 2752 w 708660"/>
              <a:gd name="connsiteY6" fmla="*/ 0 h 7367585"/>
              <a:gd name="connsiteX0" fmla="*/ 8467 w 714375"/>
              <a:gd name="connsiteY0" fmla="*/ 0 h 7367585"/>
              <a:gd name="connsiteX1" fmla="*/ 713741 w 714375"/>
              <a:gd name="connsiteY1" fmla="*/ 0 h 7367585"/>
              <a:gd name="connsiteX2" fmla="*/ 714375 w 714375"/>
              <a:gd name="connsiteY2" fmla="*/ 7348535 h 7367585"/>
              <a:gd name="connsiteX3" fmla="*/ 691515 w 714375"/>
              <a:gd name="connsiteY3" fmla="*/ 7365680 h 7367585"/>
              <a:gd name="connsiteX4" fmla="*/ 22860 w 714375"/>
              <a:gd name="connsiteY4" fmla="*/ 7367585 h 7367585"/>
              <a:gd name="connsiteX5" fmla="*/ 0 w 714375"/>
              <a:gd name="connsiteY5" fmla="*/ 7344725 h 7367585"/>
              <a:gd name="connsiteX6" fmla="*/ 8467 w 714375"/>
              <a:gd name="connsiteY6" fmla="*/ 0 h 7367585"/>
              <a:gd name="connsiteX0" fmla="*/ 183 w 706091"/>
              <a:gd name="connsiteY0" fmla="*/ 0 h 7367585"/>
              <a:gd name="connsiteX1" fmla="*/ 705457 w 706091"/>
              <a:gd name="connsiteY1" fmla="*/ 0 h 7367585"/>
              <a:gd name="connsiteX2" fmla="*/ 706091 w 706091"/>
              <a:gd name="connsiteY2" fmla="*/ 7348535 h 7367585"/>
              <a:gd name="connsiteX3" fmla="*/ 683231 w 706091"/>
              <a:gd name="connsiteY3" fmla="*/ 7365680 h 7367585"/>
              <a:gd name="connsiteX4" fmla="*/ 14576 w 706091"/>
              <a:gd name="connsiteY4" fmla="*/ 7367585 h 7367585"/>
              <a:gd name="connsiteX5" fmla="*/ 1241 w 706091"/>
              <a:gd name="connsiteY5" fmla="*/ 7342820 h 7367585"/>
              <a:gd name="connsiteX6" fmla="*/ 183 w 706091"/>
              <a:gd name="connsiteY6" fmla="*/ 0 h 7367585"/>
              <a:gd name="connsiteX0" fmla="*/ 4657 w 710565"/>
              <a:gd name="connsiteY0" fmla="*/ 0 h 7367585"/>
              <a:gd name="connsiteX1" fmla="*/ 709931 w 710565"/>
              <a:gd name="connsiteY1" fmla="*/ 0 h 7367585"/>
              <a:gd name="connsiteX2" fmla="*/ 710565 w 710565"/>
              <a:gd name="connsiteY2" fmla="*/ 7348535 h 7367585"/>
              <a:gd name="connsiteX3" fmla="*/ 687705 w 710565"/>
              <a:gd name="connsiteY3" fmla="*/ 7365680 h 7367585"/>
              <a:gd name="connsiteX4" fmla="*/ 19050 w 710565"/>
              <a:gd name="connsiteY4" fmla="*/ 7367585 h 7367585"/>
              <a:gd name="connsiteX5" fmla="*/ 0 w 710565"/>
              <a:gd name="connsiteY5" fmla="*/ 7344725 h 7367585"/>
              <a:gd name="connsiteX6" fmla="*/ 4657 w 710565"/>
              <a:gd name="connsiteY6" fmla="*/ 0 h 7367585"/>
              <a:gd name="connsiteX0" fmla="*/ 118 w 706026"/>
              <a:gd name="connsiteY0" fmla="*/ 0 h 7367585"/>
              <a:gd name="connsiteX1" fmla="*/ 705392 w 706026"/>
              <a:gd name="connsiteY1" fmla="*/ 0 h 7367585"/>
              <a:gd name="connsiteX2" fmla="*/ 706026 w 706026"/>
              <a:gd name="connsiteY2" fmla="*/ 7348535 h 7367585"/>
              <a:gd name="connsiteX3" fmla="*/ 683166 w 706026"/>
              <a:gd name="connsiteY3" fmla="*/ 7365680 h 7367585"/>
              <a:gd name="connsiteX4" fmla="*/ 14511 w 706026"/>
              <a:gd name="connsiteY4" fmla="*/ 7367585 h 7367585"/>
              <a:gd name="connsiteX5" fmla="*/ 3081 w 706026"/>
              <a:gd name="connsiteY5" fmla="*/ 7344725 h 7367585"/>
              <a:gd name="connsiteX6" fmla="*/ 118 w 706026"/>
              <a:gd name="connsiteY6" fmla="*/ 0 h 7367585"/>
              <a:gd name="connsiteX0" fmla="*/ 6562 w 712470"/>
              <a:gd name="connsiteY0" fmla="*/ 0 h 7367585"/>
              <a:gd name="connsiteX1" fmla="*/ 711836 w 712470"/>
              <a:gd name="connsiteY1" fmla="*/ 0 h 7367585"/>
              <a:gd name="connsiteX2" fmla="*/ 712470 w 712470"/>
              <a:gd name="connsiteY2" fmla="*/ 7348535 h 7367585"/>
              <a:gd name="connsiteX3" fmla="*/ 689610 w 712470"/>
              <a:gd name="connsiteY3" fmla="*/ 7365680 h 7367585"/>
              <a:gd name="connsiteX4" fmla="*/ 20955 w 712470"/>
              <a:gd name="connsiteY4" fmla="*/ 7367585 h 7367585"/>
              <a:gd name="connsiteX5" fmla="*/ 0 w 712470"/>
              <a:gd name="connsiteY5" fmla="*/ 7344725 h 7367585"/>
              <a:gd name="connsiteX6" fmla="*/ 6562 w 712470"/>
              <a:gd name="connsiteY6" fmla="*/ 0 h 7367585"/>
              <a:gd name="connsiteX0" fmla="*/ 847 w 706755"/>
              <a:gd name="connsiteY0" fmla="*/ 0 h 7367585"/>
              <a:gd name="connsiteX1" fmla="*/ 706121 w 706755"/>
              <a:gd name="connsiteY1" fmla="*/ 0 h 7367585"/>
              <a:gd name="connsiteX2" fmla="*/ 706755 w 706755"/>
              <a:gd name="connsiteY2" fmla="*/ 7348535 h 7367585"/>
              <a:gd name="connsiteX3" fmla="*/ 683895 w 706755"/>
              <a:gd name="connsiteY3" fmla="*/ 7365680 h 7367585"/>
              <a:gd name="connsiteX4" fmla="*/ 15240 w 706755"/>
              <a:gd name="connsiteY4" fmla="*/ 7367585 h 7367585"/>
              <a:gd name="connsiteX5" fmla="*/ 0 w 706755"/>
              <a:gd name="connsiteY5" fmla="*/ 7344725 h 7367585"/>
              <a:gd name="connsiteX6" fmla="*/ 847 w 70675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50440 h 7367585"/>
              <a:gd name="connsiteX6" fmla="*/ 2752 w 708660"/>
              <a:gd name="connsiteY6" fmla="*/ 0 h 7367585"/>
              <a:gd name="connsiteX0" fmla="*/ 3677 w 709585"/>
              <a:gd name="connsiteY0" fmla="*/ 0 h 7367585"/>
              <a:gd name="connsiteX1" fmla="*/ 708951 w 709585"/>
              <a:gd name="connsiteY1" fmla="*/ 0 h 7367585"/>
              <a:gd name="connsiteX2" fmla="*/ 709585 w 709585"/>
              <a:gd name="connsiteY2" fmla="*/ 7348535 h 7367585"/>
              <a:gd name="connsiteX3" fmla="*/ 686725 w 709585"/>
              <a:gd name="connsiteY3" fmla="*/ 7365680 h 7367585"/>
              <a:gd name="connsiteX4" fmla="*/ 18070 w 709585"/>
              <a:gd name="connsiteY4" fmla="*/ 7367585 h 7367585"/>
              <a:gd name="connsiteX5" fmla="*/ 925 w 709585"/>
              <a:gd name="connsiteY5" fmla="*/ 7350440 h 7367585"/>
              <a:gd name="connsiteX6" fmla="*/ 3677 w 709585"/>
              <a:gd name="connsiteY6" fmla="*/ 0 h 7367585"/>
              <a:gd name="connsiteX0" fmla="*/ 6131 w 712039"/>
              <a:gd name="connsiteY0" fmla="*/ 0 h 7367585"/>
              <a:gd name="connsiteX1" fmla="*/ 711405 w 712039"/>
              <a:gd name="connsiteY1" fmla="*/ 0 h 7367585"/>
              <a:gd name="connsiteX2" fmla="*/ 712039 w 712039"/>
              <a:gd name="connsiteY2" fmla="*/ 7348535 h 7367585"/>
              <a:gd name="connsiteX3" fmla="*/ 689179 w 712039"/>
              <a:gd name="connsiteY3" fmla="*/ 7365680 h 7367585"/>
              <a:gd name="connsiteX4" fmla="*/ 20524 w 712039"/>
              <a:gd name="connsiteY4" fmla="*/ 7367585 h 7367585"/>
              <a:gd name="connsiteX5" fmla="*/ 3379 w 712039"/>
              <a:gd name="connsiteY5" fmla="*/ 7350440 h 7367585"/>
              <a:gd name="connsiteX6" fmla="*/ 6131 w 712039"/>
              <a:gd name="connsiteY6" fmla="*/ 0 h 7367585"/>
              <a:gd name="connsiteX0" fmla="*/ 2959 w 708867"/>
              <a:gd name="connsiteY0" fmla="*/ 0 h 7367585"/>
              <a:gd name="connsiteX1" fmla="*/ 708233 w 708867"/>
              <a:gd name="connsiteY1" fmla="*/ 0 h 7367585"/>
              <a:gd name="connsiteX2" fmla="*/ 708867 w 708867"/>
              <a:gd name="connsiteY2" fmla="*/ 7348535 h 7367585"/>
              <a:gd name="connsiteX3" fmla="*/ 686007 w 708867"/>
              <a:gd name="connsiteY3" fmla="*/ 7365680 h 7367585"/>
              <a:gd name="connsiteX4" fmla="*/ 17352 w 708867"/>
              <a:gd name="connsiteY4" fmla="*/ 7367585 h 7367585"/>
              <a:gd name="connsiteX5" fmla="*/ 207 w 708867"/>
              <a:gd name="connsiteY5" fmla="*/ 7350440 h 7367585"/>
              <a:gd name="connsiteX6" fmla="*/ 2959 w 708867"/>
              <a:gd name="connsiteY6" fmla="*/ 0 h 7367585"/>
              <a:gd name="connsiteX0" fmla="*/ 4792 w 710700"/>
              <a:gd name="connsiteY0" fmla="*/ 0 h 7367585"/>
              <a:gd name="connsiteX1" fmla="*/ 710066 w 710700"/>
              <a:gd name="connsiteY1" fmla="*/ 0 h 7367585"/>
              <a:gd name="connsiteX2" fmla="*/ 710700 w 710700"/>
              <a:gd name="connsiteY2" fmla="*/ 7348535 h 7367585"/>
              <a:gd name="connsiteX3" fmla="*/ 687840 w 710700"/>
              <a:gd name="connsiteY3" fmla="*/ 7365680 h 7367585"/>
              <a:gd name="connsiteX4" fmla="*/ 19185 w 710700"/>
              <a:gd name="connsiteY4" fmla="*/ 7367585 h 7367585"/>
              <a:gd name="connsiteX5" fmla="*/ 135 w 710700"/>
              <a:gd name="connsiteY5" fmla="*/ 7350440 h 7367585"/>
              <a:gd name="connsiteX6" fmla="*/ 4792 w 710700"/>
              <a:gd name="connsiteY6" fmla="*/ 0 h 7367585"/>
              <a:gd name="connsiteX0" fmla="*/ 365 w 706273"/>
              <a:gd name="connsiteY0" fmla="*/ 0 h 7367585"/>
              <a:gd name="connsiteX1" fmla="*/ 705639 w 706273"/>
              <a:gd name="connsiteY1" fmla="*/ 0 h 7367585"/>
              <a:gd name="connsiteX2" fmla="*/ 706273 w 706273"/>
              <a:gd name="connsiteY2" fmla="*/ 7348535 h 7367585"/>
              <a:gd name="connsiteX3" fmla="*/ 683413 w 706273"/>
              <a:gd name="connsiteY3" fmla="*/ 7365680 h 7367585"/>
              <a:gd name="connsiteX4" fmla="*/ 14758 w 706273"/>
              <a:gd name="connsiteY4" fmla="*/ 7367585 h 7367585"/>
              <a:gd name="connsiteX5" fmla="*/ 1423 w 706273"/>
              <a:gd name="connsiteY5" fmla="*/ 7346630 h 7367585"/>
              <a:gd name="connsiteX6" fmla="*/ 365 w 706273"/>
              <a:gd name="connsiteY6" fmla="*/ 0 h 7367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6273" h="7367585">
                <a:moveTo>
                  <a:pt x="365" y="0"/>
                </a:moveTo>
                <a:lnTo>
                  <a:pt x="705639" y="0"/>
                </a:lnTo>
                <a:cubicBezTo>
                  <a:pt x="705850" y="2449512"/>
                  <a:pt x="706062" y="4899023"/>
                  <a:pt x="706273" y="7348535"/>
                </a:cubicBezTo>
                <a:lnTo>
                  <a:pt x="683413" y="7365680"/>
                </a:lnTo>
                <a:lnTo>
                  <a:pt x="14758" y="7367585"/>
                </a:lnTo>
                <a:lnTo>
                  <a:pt x="1423" y="7346630"/>
                </a:lnTo>
                <a:cubicBezTo>
                  <a:pt x="435" y="4894578"/>
                  <a:pt x="-552" y="2448242"/>
                  <a:pt x="36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innerShdw blurRad="63500" dist="50800" dir="10800000">
              <a:prstClr val="black">
                <a:alpha val="26000"/>
              </a:prstClr>
            </a:innerShdw>
          </a:effectLst>
        </p:spPr>
        <p:txBody>
          <a:bodyPr lIns="99269" tIns="49635" rIns="99269" bIns="49635"/>
          <a:lstStyle/>
          <a:p>
            <a:r>
              <a:rPr lang="en-US" dirty="0"/>
              <a:t>   </a:t>
            </a:r>
          </a:p>
        </p:txBody>
      </p:sp>
      <p:pic>
        <p:nvPicPr>
          <p:cNvPr id="136" name="Picture 135">
            <a:extLst>
              <a:ext uri="{FF2B5EF4-FFF2-40B4-BE49-F238E27FC236}">
                <a16:creationId xmlns:a16="http://schemas.microsoft.com/office/drawing/2014/main" id="{08625BA0-D704-4235-AAE0-B1A3E1987A0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5488" y="8787404"/>
            <a:ext cx="2286005" cy="388905"/>
          </a:xfrm>
          <a:prstGeom prst="rect">
            <a:avLst/>
          </a:prstGeom>
        </p:spPr>
      </p:pic>
      <p:sp>
        <p:nvSpPr>
          <p:cNvPr id="161" name="Freeform 544">
            <a:extLst>
              <a:ext uri="{FF2B5EF4-FFF2-40B4-BE49-F238E27FC236}">
                <a16:creationId xmlns:a16="http://schemas.microsoft.com/office/drawing/2014/main" id="{47CC6D01-A07F-40B1-AE90-996BE68682AC}"/>
              </a:ext>
            </a:extLst>
          </p:cNvPr>
          <p:cNvSpPr>
            <a:spLocks/>
          </p:cNvSpPr>
          <p:nvPr/>
        </p:nvSpPr>
        <p:spPr bwMode="auto">
          <a:xfrm flipH="1" flipV="1">
            <a:off x="2186477" y="3346453"/>
            <a:ext cx="671651" cy="0"/>
          </a:xfrm>
          <a:custGeom>
            <a:avLst/>
            <a:gdLst>
              <a:gd name="T0" fmla="*/ 0 w 566"/>
              <a:gd name="T1" fmla="*/ 2147483647 h 2"/>
              <a:gd name="T2" fmla="*/ 2147483647 w 566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6" h="2">
                <a:moveTo>
                  <a:pt x="0" y="2"/>
                </a:moveTo>
                <a:lnTo>
                  <a:pt x="566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Rectangle 171">
            <a:extLst>
              <a:ext uri="{FF2B5EF4-FFF2-40B4-BE49-F238E27FC236}">
                <a16:creationId xmlns:a16="http://schemas.microsoft.com/office/drawing/2014/main" id="{740FCE47-AFBF-4E4C-B303-82714F4FF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566" y="3659013"/>
            <a:ext cx="41280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105’</a:t>
            </a:r>
          </a:p>
        </p:txBody>
      </p:sp>
      <p:sp>
        <p:nvSpPr>
          <p:cNvPr id="144" name="Line 539"/>
          <p:cNvSpPr>
            <a:spLocks noChangeShapeType="1"/>
          </p:cNvSpPr>
          <p:nvPr/>
        </p:nvSpPr>
        <p:spPr bwMode="auto">
          <a:xfrm>
            <a:off x="3926583" y="4703966"/>
            <a:ext cx="636696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6" name="Rectangle 39">
            <a:extLst>
              <a:ext uri="{FF2B5EF4-FFF2-40B4-BE49-F238E27FC236}">
                <a16:creationId xmlns:a16="http://schemas.microsoft.com/office/drawing/2014/main" id="{45B2B6F5-E2DD-2F6E-643E-3DAF15BE6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4236" y="6372809"/>
            <a:ext cx="706641" cy="229665"/>
          </a:xfrm>
          <a:custGeom>
            <a:avLst/>
            <a:gdLst>
              <a:gd name="connsiteX0" fmla="*/ 0 w 705274"/>
              <a:gd name="connsiteY0" fmla="*/ 0 h 7369175"/>
              <a:gd name="connsiteX1" fmla="*/ 705274 w 705274"/>
              <a:gd name="connsiteY1" fmla="*/ 0 h 7369175"/>
              <a:gd name="connsiteX2" fmla="*/ 705274 w 705274"/>
              <a:gd name="connsiteY2" fmla="*/ 7369175 h 7369175"/>
              <a:gd name="connsiteX3" fmla="*/ 0 w 705274"/>
              <a:gd name="connsiteY3" fmla="*/ 7369175 h 7369175"/>
              <a:gd name="connsiteX4" fmla="*/ 0 w 705274"/>
              <a:gd name="connsiteY4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2752 w 708026"/>
              <a:gd name="connsiteY3" fmla="*/ 7369175 h 7369175"/>
              <a:gd name="connsiteX4" fmla="*/ 0 w 708026"/>
              <a:gd name="connsiteY4" fmla="*/ 7344725 h 7369175"/>
              <a:gd name="connsiteX5" fmla="*/ 2752 w 708026"/>
              <a:gd name="connsiteY5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19050 w 708026"/>
              <a:gd name="connsiteY3" fmla="*/ 7367585 h 7369175"/>
              <a:gd name="connsiteX4" fmla="*/ 2752 w 708026"/>
              <a:gd name="connsiteY4" fmla="*/ 7369175 h 7369175"/>
              <a:gd name="connsiteX5" fmla="*/ 0 w 708026"/>
              <a:gd name="connsiteY5" fmla="*/ 7344725 h 7369175"/>
              <a:gd name="connsiteX6" fmla="*/ 2752 w 708026"/>
              <a:gd name="connsiteY6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685800 w 708026"/>
              <a:gd name="connsiteY3" fmla="*/ 7365680 h 7369175"/>
              <a:gd name="connsiteX4" fmla="*/ 19050 w 708026"/>
              <a:gd name="connsiteY4" fmla="*/ 7367585 h 7369175"/>
              <a:gd name="connsiteX5" fmla="*/ 2752 w 708026"/>
              <a:gd name="connsiteY5" fmla="*/ 7369175 h 7369175"/>
              <a:gd name="connsiteX6" fmla="*/ 0 w 708026"/>
              <a:gd name="connsiteY6" fmla="*/ 7344725 h 7369175"/>
              <a:gd name="connsiteX7" fmla="*/ 2752 w 708026"/>
              <a:gd name="connsiteY7" fmla="*/ 0 h 7369175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708026 w 708660"/>
              <a:gd name="connsiteY3" fmla="*/ 7369175 h 7369175"/>
              <a:gd name="connsiteX4" fmla="*/ 685800 w 708660"/>
              <a:gd name="connsiteY4" fmla="*/ 7365680 h 7369175"/>
              <a:gd name="connsiteX5" fmla="*/ 19050 w 708660"/>
              <a:gd name="connsiteY5" fmla="*/ 7367585 h 7369175"/>
              <a:gd name="connsiteX6" fmla="*/ 2752 w 708660"/>
              <a:gd name="connsiteY6" fmla="*/ 7369175 h 7369175"/>
              <a:gd name="connsiteX7" fmla="*/ 0 w 708660"/>
              <a:gd name="connsiteY7" fmla="*/ 7344725 h 7369175"/>
              <a:gd name="connsiteX8" fmla="*/ 2752 w 708660"/>
              <a:gd name="connsiteY8" fmla="*/ 0 h 7369175"/>
              <a:gd name="connsiteX0" fmla="*/ 2752 w 742567"/>
              <a:gd name="connsiteY0" fmla="*/ 0 h 7897906"/>
              <a:gd name="connsiteX1" fmla="*/ 708026 w 742567"/>
              <a:gd name="connsiteY1" fmla="*/ 0 h 7897906"/>
              <a:gd name="connsiteX2" fmla="*/ 708660 w 742567"/>
              <a:gd name="connsiteY2" fmla="*/ 7348535 h 7897906"/>
              <a:gd name="connsiteX3" fmla="*/ 685800 w 742567"/>
              <a:gd name="connsiteY3" fmla="*/ 7365680 h 7897906"/>
              <a:gd name="connsiteX4" fmla="*/ 19050 w 742567"/>
              <a:gd name="connsiteY4" fmla="*/ 7367585 h 7897906"/>
              <a:gd name="connsiteX5" fmla="*/ 2752 w 742567"/>
              <a:gd name="connsiteY5" fmla="*/ 7369175 h 7897906"/>
              <a:gd name="connsiteX6" fmla="*/ 0 w 742567"/>
              <a:gd name="connsiteY6" fmla="*/ 7344725 h 7897906"/>
              <a:gd name="connsiteX7" fmla="*/ 2752 w 742567"/>
              <a:gd name="connsiteY7" fmla="*/ 0 h 7897906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685800 w 708660"/>
              <a:gd name="connsiteY3" fmla="*/ 7365680 h 7369175"/>
              <a:gd name="connsiteX4" fmla="*/ 19050 w 708660"/>
              <a:gd name="connsiteY4" fmla="*/ 7367585 h 7369175"/>
              <a:gd name="connsiteX5" fmla="*/ 2752 w 708660"/>
              <a:gd name="connsiteY5" fmla="*/ 7369175 h 7369175"/>
              <a:gd name="connsiteX6" fmla="*/ 0 w 708660"/>
              <a:gd name="connsiteY6" fmla="*/ 7344725 h 7369175"/>
              <a:gd name="connsiteX7" fmla="*/ 2752 w 708660"/>
              <a:gd name="connsiteY7" fmla="*/ 0 h 736917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44725 h 7367585"/>
              <a:gd name="connsiteX6" fmla="*/ 2752 w 708660"/>
              <a:gd name="connsiteY6" fmla="*/ 0 h 7367585"/>
              <a:gd name="connsiteX0" fmla="*/ 87 w 705995"/>
              <a:gd name="connsiteY0" fmla="*/ 0 h 7367585"/>
              <a:gd name="connsiteX1" fmla="*/ 705361 w 705995"/>
              <a:gd name="connsiteY1" fmla="*/ 0 h 7367585"/>
              <a:gd name="connsiteX2" fmla="*/ 705995 w 705995"/>
              <a:gd name="connsiteY2" fmla="*/ 7348535 h 7367585"/>
              <a:gd name="connsiteX3" fmla="*/ 683135 w 705995"/>
              <a:gd name="connsiteY3" fmla="*/ 7365680 h 7367585"/>
              <a:gd name="connsiteX4" fmla="*/ 16385 w 705995"/>
              <a:gd name="connsiteY4" fmla="*/ 7367585 h 7367585"/>
              <a:gd name="connsiteX5" fmla="*/ 4955 w 705995"/>
              <a:gd name="connsiteY5" fmla="*/ 7340915 h 7367585"/>
              <a:gd name="connsiteX6" fmla="*/ 87 w 70599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39010 h 7367585"/>
              <a:gd name="connsiteX6" fmla="*/ 2752 w 708660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16367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25892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3520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2017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86 w 705994"/>
              <a:gd name="connsiteY0" fmla="*/ 0 h 7369490"/>
              <a:gd name="connsiteX1" fmla="*/ 705360 w 705994"/>
              <a:gd name="connsiteY1" fmla="*/ 0 h 7369490"/>
              <a:gd name="connsiteX2" fmla="*/ 705994 w 705994"/>
              <a:gd name="connsiteY2" fmla="*/ 7348535 h 7369490"/>
              <a:gd name="connsiteX3" fmla="*/ 683134 w 705994"/>
              <a:gd name="connsiteY3" fmla="*/ 7365680 h 7369490"/>
              <a:gd name="connsiteX4" fmla="*/ 20194 w 705994"/>
              <a:gd name="connsiteY4" fmla="*/ 7369490 h 7369490"/>
              <a:gd name="connsiteX5" fmla="*/ 4954 w 705994"/>
              <a:gd name="connsiteY5" fmla="*/ 7342820 h 7369490"/>
              <a:gd name="connsiteX6" fmla="*/ 86 w 705994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40915 h 7369490"/>
              <a:gd name="connsiteX6" fmla="*/ 847 w 706755"/>
              <a:gd name="connsiteY6" fmla="*/ 0 h 7369490"/>
              <a:gd name="connsiteX0" fmla="*/ 87 w 705995"/>
              <a:gd name="connsiteY0" fmla="*/ 0 h 7369490"/>
              <a:gd name="connsiteX1" fmla="*/ 705361 w 705995"/>
              <a:gd name="connsiteY1" fmla="*/ 0 h 7369490"/>
              <a:gd name="connsiteX2" fmla="*/ 705995 w 705995"/>
              <a:gd name="connsiteY2" fmla="*/ 7348535 h 7369490"/>
              <a:gd name="connsiteX3" fmla="*/ 683135 w 705995"/>
              <a:gd name="connsiteY3" fmla="*/ 7365680 h 7369490"/>
              <a:gd name="connsiteX4" fmla="*/ 20195 w 705995"/>
              <a:gd name="connsiteY4" fmla="*/ 7369490 h 7369490"/>
              <a:gd name="connsiteX5" fmla="*/ 4955 w 705995"/>
              <a:gd name="connsiteY5" fmla="*/ 7339010 h 7369490"/>
              <a:gd name="connsiteX6" fmla="*/ 87 w 705995"/>
              <a:gd name="connsiteY6" fmla="*/ 0 h 7369490"/>
              <a:gd name="connsiteX0" fmla="*/ 4657 w 710565"/>
              <a:gd name="connsiteY0" fmla="*/ 0 h 7369490"/>
              <a:gd name="connsiteX1" fmla="*/ 709931 w 710565"/>
              <a:gd name="connsiteY1" fmla="*/ 0 h 7369490"/>
              <a:gd name="connsiteX2" fmla="*/ 710565 w 710565"/>
              <a:gd name="connsiteY2" fmla="*/ 7348535 h 7369490"/>
              <a:gd name="connsiteX3" fmla="*/ 687705 w 710565"/>
              <a:gd name="connsiteY3" fmla="*/ 7365680 h 7369490"/>
              <a:gd name="connsiteX4" fmla="*/ 24765 w 710565"/>
              <a:gd name="connsiteY4" fmla="*/ 7369490 h 7369490"/>
              <a:gd name="connsiteX5" fmla="*/ 0 w 710565"/>
              <a:gd name="connsiteY5" fmla="*/ 7335200 h 7369490"/>
              <a:gd name="connsiteX6" fmla="*/ 4657 w 710565"/>
              <a:gd name="connsiteY6" fmla="*/ 0 h 7369490"/>
              <a:gd name="connsiteX0" fmla="*/ 118 w 706026"/>
              <a:gd name="connsiteY0" fmla="*/ 0 h 7369490"/>
              <a:gd name="connsiteX1" fmla="*/ 705392 w 706026"/>
              <a:gd name="connsiteY1" fmla="*/ 0 h 7369490"/>
              <a:gd name="connsiteX2" fmla="*/ 706026 w 706026"/>
              <a:gd name="connsiteY2" fmla="*/ 7348535 h 7369490"/>
              <a:gd name="connsiteX3" fmla="*/ 683166 w 706026"/>
              <a:gd name="connsiteY3" fmla="*/ 7365680 h 7369490"/>
              <a:gd name="connsiteX4" fmla="*/ 20226 w 706026"/>
              <a:gd name="connsiteY4" fmla="*/ 7369490 h 7369490"/>
              <a:gd name="connsiteX5" fmla="*/ 3081 w 706026"/>
              <a:gd name="connsiteY5" fmla="*/ 7333295 h 7369490"/>
              <a:gd name="connsiteX6" fmla="*/ 118 w 706026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1390 h 7369490"/>
              <a:gd name="connsiteX6" fmla="*/ 847 w 706755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31390 h 7369490"/>
              <a:gd name="connsiteX6" fmla="*/ 8467 w 714375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5200 h 7369490"/>
              <a:gd name="connsiteX6" fmla="*/ 847 w 706755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37105 h 7369490"/>
              <a:gd name="connsiteX6" fmla="*/ 6562 w 712470"/>
              <a:gd name="connsiteY6" fmla="*/ 0 h 7369490"/>
              <a:gd name="connsiteX0" fmla="*/ 183 w 706091"/>
              <a:gd name="connsiteY0" fmla="*/ 0 h 7369490"/>
              <a:gd name="connsiteX1" fmla="*/ 705457 w 706091"/>
              <a:gd name="connsiteY1" fmla="*/ 0 h 7369490"/>
              <a:gd name="connsiteX2" fmla="*/ 706091 w 706091"/>
              <a:gd name="connsiteY2" fmla="*/ 7348535 h 7369490"/>
              <a:gd name="connsiteX3" fmla="*/ 683231 w 706091"/>
              <a:gd name="connsiteY3" fmla="*/ 7365680 h 7369490"/>
              <a:gd name="connsiteX4" fmla="*/ 20291 w 706091"/>
              <a:gd name="connsiteY4" fmla="*/ 7369490 h 7369490"/>
              <a:gd name="connsiteX5" fmla="*/ 1241 w 706091"/>
              <a:gd name="connsiteY5" fmla="*/ 7337105 h 7369490"/>
              <a:gd name="connsiteX6" fmla="*/ 183 w 706091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40915 h 7369490"/>
              <a:gd name="connsiteX6" fmla="*/ 6562 w 712470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0915 h 7369490"/>
              <a:gd name="connsiteX6" fmla="*/ 2752 w 708660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42820 h 7369490"/>
              <a:gd name="connsiteX6" fmla="*/ 8467 w 714375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42820 h 7367585"/>
              <a:gd name="connsiteX6" fmla="*/ 2752 w 708660"/>
              <a:gd name="connsiteY6" fmla="*/ 0 h 7367585"/>
              <a:gd name="connsiteX0" fmla="*/ 8467 w 714375"/>
              <a:gd name="connsiteY0" fmla="*/ 0 h 7367585"/>
              <a:gd name="connsiteX1" fmla="*/ 713741 w 714375"/>
              <a:gd name="connsiteY1" fmla="*/ 0 h 7367585"/>
              <a:gd name="connsiteX2" fmla="*/ 714375 w 714375"/>
              <a:gd name="connsiteY2" fmla="*/ 7348535 h 7367585"/>
              <a:gd name="connsiteX3" fmla="*/ 691515 w 714375"/>
              <a:gd name="connsiteY3" fmla="*/ 7365680 h 7367585"/>
              <a:gd name="connsiteX4" fmla="*/ 22860 w 714375"/>
              <a:gd name="connsiteY4" fmla="*/ 7367585 h 7367585"/>
              <a:gd name="connsiteX5" fmla="*/ 0 w 714375"/>
              <a:gd name="connsiteY5" fmla="*/ 7344725 h 7367585"/>
              <a:gd name="connsiteX6" fmla="*/ 8467 w 714375"/>
              <a:gd name="connsiteY6" fmla="*/ 0 h 7367585"/>
              <a:gd name="connsiteX0" fmla="*/ 183 w 706091"/>
              <a:gd name="connsiteY0" fmla="*/ 0 h 7367585"/>
              <a:gd name="connsiteX1" fmla="*/ 705457 w 706091"/>
              <a:gd name="connsiteY1" fmla="*/ 0 h 7367585"/>
              <a:gd name="connsiteX2" fmla="*/ 706091 w 706091"/>
              <a:gd name="connsiteY2" fmla="*/ 7348535 h 7367585"/>
              <a:gd name="connsiteX3" fmla="*/ 683231 w 706091"/>
              <a:gd name="connsiteY3" fmla="*/ 7365680 h 7367585"/>
              <a:gd name="connsiteX4" fmla="*/ 14576 w 706091"/>
              <a:gd name="connsiteY4" fmla="*/ 7367585 h 7367585"/>
              <a:gd name="connsiteX5" fmla="*/ 1241 w 706091"/>
              <a:gd name="connsiteY5" fmla="*/ 7342820 h 7367585"/>
              <a:gd name="connsiteX6" fmla="*/ 183 w 706091"/>
              <a:gd name="connsiteY6" fmla="*/ 0 h 7367585"/>
              <a:gd name="connsiteX0" fmla="*/ 4657 w 710565"/>
              <a:gd name="connsiteY0" fmla="*/ 0 h 7367585"/>
              <a:gd name="connsiteX1" fmla="*/ 709931 w 710565"/>
              <a:gd name="connsiteY1" fmla="*/ 0 h 7367585"/>
              <a:gd name="connsiteX2" fmla="*/ 710565 w 710565"/>
              <a:gd name="connsiteY2" fmla="*/ 7348535 h 7367585"/>
              <a:gd name="connsiteX3" fmla="*/ 687705 w 710565"/>
              <a:gd name="connsiteY3" fmla="*/ 7365680 h 7367585"/>
              <a:gd name="connsiteX4" fmla="*/ 19050 w 710565"/>
              <a:gd name="connsiteY4" fmla="*/ 7367585 h 7367585"/>
              <a:gd name="connsiteX5" fmla="*/ 0 w 710565"/>
              <a:gd name="connsiteY5" fmla="*/ 7344725 h 7367585"/>
              <a:gd name="connsiteX6" fmla="*/ 4657 w 710565"/>
              <a:gd name="connsiteY6" fmla="*/ 0 h 7367585"/>
              <a:gd name="connsiteX0" fmla="*/ 118 w 706026"/>
              <a:gd name="connsiteY0" fmla="*/ 0 h 7367585"/>
              <a:gd name="connsiteX1" fmla="*/ 705392 w 706026"/>
              <a:gd name="connsiteY1" fmla="*/ 0 h 7367585"/>
              <a:gd name="connsiteX2" fmla="*/ 706026 w 706026"/>
              <a:gd name="connsiteY2" fmla="*/ 7348535 h 7367585"/>
              <a:gd name="connsiteX3" fmla="*/ 683166 w 706026"/>
              <a:gd name="connsiteY3" fmla="*/ 7365680 h 7367585"/>
              <a:gd name="connsiteX4" fmla="*/ 14511 w 706026"/>
              <a:gd name="connsiteY4" fmla="*/ 7367585 h 7367585"/>
              <a:gd name="connsiteX5" fmla="*/ 3081 w 706026"/>
              <a:gd name="connsiteY5" fmla="*/ 7344725 h 7367585"/>
              <a:gd name="connsiteX6" fmla="*/ 118 w 706026"/>
              <a:gd name="connsiteY6" fmla="*/ 0 h 7367585"/>
              <a:gd name="connsiteX0" fmla="*/ 6562 w 712470"/>
              <a:gd name="connsiteY0" fmla="*/ 0 h 7367585"/>
              <a:gd name="connsiteX1" fmla="*/ 711836 w 712470"/>
              <a:gd name="connsiteY1" fmla="*/ 0 h 7367585"/>
              <a:gd name="connsiteX2" fmla="*/ 712470 w 712470"/>
              <a:gd name="connsiteY2" fmla="*/ 7348535 h 7367585"/>
              <a:gd name="connsiteX3" fmla="*/ 689610 w 712470"/>
              <a:gd name="connsiteY3" fmla="*/ 7365680 h 7367585"/>
              <a:gd name="connsiteX4" fmla="*/ 20955 w 712470"/>
              <a:gd name="connsiteY4" fmla="*/ 7367585 h 7367585"/>
              <a:gd name="connsiteX5" fmla="*/ 0 w 712470"/>
              <a:gd name="connsiteY5" fmla="*/ 7344725 h 7367585"/>
              <a:gd name="connsiteX6" fmla="*/ 6562 w 712470"/>
              <a:gd name="connsiteY6" fmla="*/ 0 h 7367585"/>
              <a:gd name="connsiteX0" fmla="*/ 847 w 706755"/>
              <a:gd name="connsiteY0" fmla="*/ 0 h 7367585"/>
              <a:gd name="connsiteX1" fmla="*/ 706121 w 706755"/>
              <a:gd name="connsiteY1" fmla="*/ 0 h 7367585"/>
              <a:gd name="connsiteX2" fmla="*/ 706755 w 706755"/>
              <a:gd name="connsiteY2" fmla="*/ 7348535 h 7367585"/>
              <a:gd name="connsiteX3" fmla="*/ 683895 w 706755"/>
              <a:gd name="connsiteY3" fmla="*/ 7365680 h 7367585"/>
              <a:gd name="connsiteX4" fmla="*/ 15240 w 706755"/>
              <a:gd name="connsiteY4" fmla="*/ 7367585 h 7367585"/>
              <a:gd name="connsiteX5" fmla="*/ 0 w 706755"/>
              <a:gd name="connsiteY5" fmla="*/ 7344725 h 7367585"/>
              <a:gd name="connsiteX6" fmla="*/ 847 w 70675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50440 h 7367585"/>
              <a:gd name="connsiteX6" fmla="*/ 2752 w 708660"/>
              <a:gd name="connsiteY6" fmla="*/ 0 h 7367585"/>
              <a:gd name="connsiteX0" fmla="*/ 3677 w 709585"/>
              <a:gd name="connsiteY0" fmla="*/ 0 h 7367585"/>
              <a:gd name="connsiteX1" fmla="*/ 708951 w 709585"/>
              <a:gd name="connsiteY1" fmla="*/ 0 h 7367585"/>
              <a:gd name="connsiteX2" fmla="*/ 709585 w 709585"/>
              <a:gd name="connsiteY2" fmla="*/ 7348535 h 7367585"/>
              <a:gd name="connsiteX3" fmla="*/ 686725 w 709585"/>
              <a:gd name="connsiteY3" fmla="*/ 7365680 h 7367585"/>
              <a:gd name="connsiteX4" fmla="*/ 18070 w 709585"/>
              <a:gd name="connsiteY4" fmla="*/ 7367585 h 7367585"/>
              <a:gd name="connsiteX5" fmla="*/ 925 w 709585"/>
              <a:gd name="connsiteY5" fmla="*/ 7350440 h 7367585"/>
              <a:gd name="connsiteX6" fmla="*/ 3677 w 709585"/>
              <a:gd name="connsiteY6" fmla="*/ 0 h 7367585"/>
              <a:gd name="connsiteX0" fmla="*/ 6131 w 712039"/>
              <a:gd name="connsiteY0" fmla="*/ 0 h 7367585"/>
              <a:gd name="connsiteX1" fmla="*/ 711405 w 712039"/>
              <a:gd name="connsiteY1" fmla="*/ 0 h 7367585"/>
              <a:gd name="connsiteX2" fmla="*/ 712039 w 712039"/>
              <a:gd name="connsiteY2" fmla="*/ 7348535 h 7367585"/>
              <a:gd name="connsiteX3" fmla="*/ 689179 w 712039"/>
              <a:gd name="connsiteY3" fmla="*/ 7365680 h 7367585"/>
              <a:gd name="connsiteX4" fmla="*/ 20524 w 712039"/>
              <a:gd name="connsiteY4" fmla="*/ 7367585 h 7367585"/>
              <a:gd name="connsiteX5" fmla="*/ 3379 w 712039"/>
              <a:gd name="connsiteY5" fmla="*/ 7350440 h 7367585"/>
              <a:gd name="connsiteX6" fmla="*/ 6131 w 712039"/>
              <a:gd name="connsiteY6" fmla="*/ 0 h 7367585"/>
              <a:gd name="connsiteX0" fmla="*/ 2959 w 708867"/>
              <a:gd name="connsiteY0" fmla="*/ 0 h 7367585"/>
              <a:gd name="connsiteX1" fmla="*/ 708233 w 708867"/>
              <a:gd name="connsiteY1" fmla="*/ 0 h 7367585"/>
              <a:gd name="connsiteX2" fmla="*/ 708867 w 708867"/>
              <a:gd name="connsiteY2" fmla="*/ 7348535 h 7367585"/>
              <a:gd name="connsiteX3" fmla="*/ 686007 w 708867"/>
              <a:gd name="connsiteY3" fmla="*/ 7365680 h 7367585"/>
              <a:gd name="connsiteX4" fmla="*/ 17352 w 708867"/>
              <a:gd name="connsiteY4" fmla="*/ 7367585 h 7367585"/>
              <a:gd name="connsiteX5" fmla="*/ 207 w 708867"/>
              <a:gd name="connsiteY5" fmla="*/ 7350440 h 7367585"/>
              <a:gd name="connsiteX6" fmla="*/ 2959 w 708867"/>
              <a:gd name="connsiteY6" fmla="*/ 0 h 7367585"/>
              <a:gd name="connsiteX0" fmla="*/ 4792 w 710700"/>
              <a:gd name="connsiteY0" fmla="*/ 0 h 7367585"/>
              <a:gd name="connsiteX1" fmla="*/ 710066 w 710700"/>
              <a:gd name="connsiteY1" fmla="*/ 0 h 7367585"/>
              <a:gd name="connsiteX2" fmla="*/ 710700 w 710700"/>
              <a:gd name="connsiteY2" fmla="*/ 7348535 h 7367585"/>
              <a:gd name="connsiteX3" fmla="*/ 687840 w 710700"/>
              <a:gd name="connsiteY3" fmla="*/ 7365680 h 7367585"/>
              <a:gd name="connsiteX4" fmla="*/ 19185 w 710700"/>
              <a:gd name="connsiteY4" fmla="*/ 7367585 h 7367585"/>
              <a:gd name="connsiteX5" fmla="*/ 135 w 710700"/>
              <a:gd name="connsiteY5" fmla="*/ 7350440 h 7367585"/>
              <a:gd name="connsiteX6" fmla="*/ 4792 w 710700"/>
              <a:gd name="connsiteY6" fmla="*/ 0 h 7367585"/>
              <a:gd name="connsiteX0" fmla="*/ 365 w 706273"/>
              <a:gd name="connsiteY0" fmla="*/ 0 h 7367585"/>
              <a:gd name="connsiteX1" fmla="*/ 705639 w 706273"/>
              <a:gd name="connsiteY1" fmla="*/ 0 h 7367585"/>
              <a:gd name="connsiteX2" fmla="*/ 706273 w 706273"/>
              <a:gd name="connsiteY2" fmla="*/ 7348535 h 7367585"/>
              <a:gd name="connsiteX3" fmla="*/ 683413 w 706273"/>
              <a:gd name="connsiteY3" fmla="*/ 7365680 h 7367585"/>
              <a:gd name="connsiteX4" fmla="*/ 14758 w 706273"/>
              <a:gd name="connsiteY4" fmla="*/ 7367585 h 7367585"/>
              <a:gd name="connsiteX5" fmla="*/ 1423 w 706273"/>
              <a:gd name="connsiteY5" fmla="*/ 7346630 h 7367585"/>
              <a:gd name="connsiteX6" fmla="*/ 365 w 706273"/>
              <a:gd name="connsiteY6" fmla="*/ 0 h 7367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6273" h="7367585">
                <a:moveTo>
                  <a:pt x="365" y="0"/>
                </a:moveTo>
                <a:lnTo>
                  <a:pt x="705639" y="0"/>
                </a:lnTo>
                <a:cubicBezTo>
                  <a:pt x="705850" y="2449512"/>
                  <a:pt x="706062" y="4899023"/>
                  <a:pt x="706273" y="7348535"/>
                </a:cubicBezTo>
                <a:lnTo>
                  <a:pt x="683413" y="7365680"/>
                </a:lnTo>
                <a:lnTo>
                  <a:pt x="14758" y="7367585"/>
                </a:lnTo>
                <a:lnTo>
                  <a:pt x="1423" y="7346630"/>
                </a:lnTo>
                <a:cubicBezTo>
                  <a:pt x="435" y="4894578"/>
                  <a:pt x="-552" y="2448242"/>
                  <a:pt x="36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innerShdw blurRad="63500" dist="50800" dir="10800000">
              <a:prstClr val="black">
                <a:alpha val="21000"/>
              </a:prstClr>
            </a:innerShdw>
          </a:effectLst>
        </p:spPr>
        <p:txBody>
          <a:bodyPr lIns="99269" tIns="49635" rIns="99269" bIns="49635"/>
          <a:lstStyle/>
          <a:p>
            <a:r>
              <a:rPr lang="en-US" dirty="0"/>
              <a:t>   </a:t>
            </a:r>
          </a:p>
        </p:txBody>
      </p:sp>
      <p:sp>
        <p:nvSpPr>
          <p:cNvPr id="7" name="Rectangle 523">
            <a:extLst>
              <a:ext uri="{FF2B5EF4-FFF2-40B4-BE49-F238E27FC236}">
                <a16:creationId xmlns:a16="http://schemas.microsoft.com/office/drawing/2014/main" id="{FE6B1CEA-131A-93CE-CF37-832290D8C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5208" y="6056615"/>
            <a:ext cx="44864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520’</a:t>
            </a:r>
          </a:p>
        </p:txBody>
      </p:sp>
      <p:sp>
        <p:nvSpPr>
          <p:cNvPr id="8" name="Rectangle 523">
            <a:extLst>
              <a:ext uri="{FF2B5EF4-FFF2-40B4-BE49-F238E27FC236}">
                <a16:creationId xmlns:a16="http://schemas.microsoft.com/office/drawing/2014/main" id="{6EB5F899-5502-21F5-D67F-269B3D3B6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6881" y="5742290"/>
            <a:ext cx="44864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500’</a:t>
            </a:r>
          </a:p>
        </p:txBody>
      </p:sp>
      <p:sp>
        <p:nvSpPr>
          <p:cNvPr id="9" name="Line 172">
            <a:extLst>
              <a:ext uri="{FF2B5EF4-FFF2-40B4-BE49-F238E27FC236}">
                <a16:creationId xmlns:a16="http://schemas.microsoft.com/office/drawing/2014/main" id="{025D99D7-DE2A-907F-9553-A5F1014368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4781" y="5827686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0" name="Line 172">
            <a:extLst>
              <a:ext uri="{FF2B5EF4-FFF2-40B4-BE49-F238E27FC236}">
                <a16:creationId xmlns:a16="http://schemas.microsoft.com/office/drawing/2014/main" id="{F02A1A4A-29E6-10C8-23F1-DF53BC59CC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38523" y="6140537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2" name="Rectangle 428">
            <a:extLst>
              <a:ext uri="{FF2B5EF4-FFF2-40B4-BE49-F238E27FC236}">
                <a16:creationId xmlns:a16="http://schemas.microsoft.com/office/drawing/2014/main" id="{993EEE48-095F-78E2-F4C4-D19DBBA64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06" y="5755786"/>
            <a:ext cx="2948403" cy="5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20” (OD) ASTM 139 </a:t>
            </a:r>
          </a:p>
          <a:p>
            <a:r>
              <a:rPr lang="en-US" sz="1000" dirty="0"/>
              <a:t>Grade B (LCS) Well Casing, </a:t>
            </a:r>
          </a:p>
          <a:p>
            <a:r>
              <a:rPr lang="en-US" sz="1000" dirty="0"/>
              <a:t>0.375” wall thickness</a:t>
            </a:r>
            <a:r>
              <a:rPr lang="en-US" sz="1100" dirty="0"/>
              <a:t>.</a:t>
            </a:r>
          </a:p>
          <a:p>
            <a:endParaRPr lang="en-US" sz="1100" dirty="0"/>
          </a:p>
          <a:p>
            <a:r>
              <a:rPr lang="en-US" sz="1100" dirty="0"/>
              <a:t>  </a:t>
            </a:r>
          </a:p>
        </p:txBody>
      </p:sp>
      <p:sp>
        <p:nvSpPr>
          <p:cNvPr id="15" name="Rectangle 150">
            <a:extLst>
              <a:ext uri="{FF2B5EF4-FFF2-40B4-BE49-F238E27FC236}">
                <a16:creationId xmlns:a16="http://schemas.microsoft.com/office/drawing/2014/main" id="{9C6645CB-7444-9319-A5DF-3A9B7BD02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8099" y="3451900"/>
            <a:ext cx="1186050" cy="171813"/>
          </a:xfrm>
          <a:prstGeom prst="rect">
            <a:avLst/>
          </a:prstGeom>
          <a:pattFill prst="pct25">
            <a:fgClr>
              <a:srgbClr val="C49500"/>
            </a:fgClr>
            <a:bgClr>
              <a:schemeClr val="bg1"/>
            </a:bgClr>
          </a:pattFill>
          <a:ln w="31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30" name="Rectangle 39"/>
          <p:cNvSpPr>
            <a:spLocks noChangeArrowheads="1"/>
          </p:cNvSpPr>
          <p:nvPr/>
        </p:nvSpPr>
        <p:spPr bwMode="auto">
          <a:xfrm>
            <a:off x="3134511" y="1059274"/>
            <a:ext cx="716809" cy="6112929"/>
          </a:xfrm>
          <a:custGeom>
            <a:avLst/>
            <a:gdLst>
              <a:gd name="connsiteX0" fmla="*/ 0 w 705274"/>
              <a:gd name="connsiteY0" fmla="*/ 0 h 7369175"/>
              <a:gd name="connsiteX1" fmla="*/ 705274 w 705274"/>
              <a:gd name="connsiteY1" fmla="*/ 0 h 7369175"/>
              <a:gd name="connsiteX2" fmla="*/ 705274 w 705274"/>
              <a:gd name="connsiteY2" fmla="*/ 7369175 h 7369175"/>
              <a:gd name="connsiteX3" fmla="*/ 0 w 705274"/>
              <a:gd name="connsiteY3" fmla="*/ 7369175 h 7369175"/>
              <a:gd name="connsiteX4" fmla="*/ 0 w 705274"/>
              <a:gd name="connsiteY4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2752 w 708026"/>
              <a:gd name="connsiteY3" fmla="*/ 7369175 h 7369175"/>
              <a:gd name="connsiteX4" fmla="*/ 0 w 708026"/>
              <a:gd name="connsiteY4" fmla="*/ 7344725 h 7369175"/>
              <a:gd name="connsiteX5" fmla="*/ 2752 w 708026"/>
              <a:gd name="connsiteY5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19050 w 708026"/>
              <a:gd name="connsiteY3" fmla="*/ 7367585 h 7369175"/>
              <a:gd name="connsiteX4" fmla="*/ 2752 w 708026"/>
              <a:gd name="connsiteY4" fmla="*/ 7369175 h 7369175"/>
              <a:gd name="connsiteX5" fmla="*/ 0 w 708026"/>
              <a:gd name="connsiteY5" fmla="*/ 7344725 h 7369175"/>
              <a:gd name="connsiteX6" fmla="*/ 2752 w 708026"/>
              <a:gd name="connsiteY6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685800 w 708026"/>
              <a:gd name="connsiteY3" fmla="*/ 7365680 h 7369175"/>
              <a:gd name="connsiteX4" fmla="*/ 19050 w 708026"/>
              <a:gd name="connsiteY4" fmla="*/ 7367585 h 7369175"/>
              <a:gd name="connsiteX5" fmla="*/ 2752 w 708026"/>
              <a:gd name="connsiteY5" fmla="*/ 7369175 h 7369175"/>
              <a:gd name="connsiteX6" fmla="*/ 0 w 708026"/>
              <a:gd name="connsiteY6" fmla="*/ 7344725 h 7369175"/>
              <a:gd name="connsiteX7" fmla="*/ 2752 w 708026"/>
              <a:gd name="connsiteY7" fmla="*/ 0 h 7369175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708026 w 708660"/>
              <a:gd name="connsiteY3" fmla="*/ 7369175 h 7369175"/>
              <a:gd name="connsiteX4" fmla="*/ 685800 w 708660"/>
              <a:gd name="connsiteY4" fmla="*/ 7365680 h 7369175"/>
              <a:gd name="connsiteX5" fmla="*/ 19050 w 708660"/>
              <a:gd name="connsiteY5" fmla="*/ 7367585 h 7369175"/>
              <a:gd name="connsiteX6" fmla="*/ 2752 w 708660"/>
              <a:gd name="connsiteY6" fmla="*/ 7369175 h 7369175"/>
              <a:gd name="connsiteX7" fmla="*/ 0 w 708660"/>
              <a:gd name="connsiteY7" fmla="*/ 7344725 h 7369175"/>
              <a:gd name="connsiteX8" fmla="*/ 2752 w 708660"/>
              <a:gd name="connsiteY8" fmla="*/ 0 h 7369175"/>
              <a:gd name="connsiteX0" fmla="*/ 2752 w 742567"/>
              <a:gd name="connsiteY0" fmla="*/ 0 h 7897906"/>
              <a:gd name="connsiteX1" fmla="*/ 708026 w 742567"/>
              <a:gd name="connsiteY1" fmla="*/ 0 h 7897906"/>
              <a:gd name="connsiteX2" fmla="*/ 708660 w 742567"/>
              <a:gd name="connsiteY2" fmla="*/ 7348535 h 7897906"/>
              <a:gd name="connsiteX3" fmla="*/ 685800 w 742567"/>
              <a:gd name="connsiteY3" fmla="*/ 7365680 h 7897906"/>
              <a:gd name="connsiteX4" fmla="*/ 19050 w 742567"/>
              <a:gd name="connsiteY4" fmla="*/ 7367585 h 7897906"/>
              <a:gd name="connsiteX5" fmla="*/ 2752 w 742567"/>
              <a:gd name="connsiteY5" fmla="*/ 7369175 h 7897906"/>
              <a:gd name="connsiteX6" fmla="*/ 0 w 742567"/>
              <a:gd name="connsiteY6" fmla="*/ 7344725 h 7897906"/>
              <a:gd name="connsiteX7" fmla="*/ 2752 w 742567"/>
              <a:gd name="connsiteY7" fmla="*/ 0 h 7897906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685800 w 708660"/>
              <a:gd name="connsiteY3" fmla="*/ 7365680 h 7369175"/>
              <a:gd name="connsiteX4" fmla="*/ 19050 w 708660"/>
              <a:gd name="connsiteY4" fmla="*/ 7367585 h 7369175"/>
              <a:gd name="connsiteX5" fmla="*/ 2752 w 708660"/>
              <a:gd name="connsiteY5" fmla="*/ 7369175 h 7369175"/>
              <a:gd name="connsiteX6" fmla="*/ 0 w 708660"/>
              <a:gd name="connsiteY6" fmla="*/ 7344725 h 7369175"/>
              <a:gd name="connsiteX7" fmla="*/ 2752 w 708660"/>
              <a:gd name="connsiteY7" fmla="*/ 0 h 736917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44725 h 7367585"/>
              <a:gd name="connsiteX6" fmla="*/ 2752 w 708660"/>
              <a:gd name="connsiteY6" fmla="*/ 0 h 7367585"/>
              <a:gd name="connsiteX0" fmla="*/ 87 w 705995"/>
              <a:gd name="connsiteY0" fmla="*/ 0 h 7367585"/>
              <a:gd name="connsiteX1" fmla="*/ 705361 w 705995"/>
              <a:gd name="connsiteY1" fmla="*/ 0 h 7367585"/>
              <a:gd name="connsiteX2" fmla="*/ 705995 w 705995"/>
              <a:gd name="connsiteY2" fmla="*/ 7348535 h 7367585"/>
              <a:gd name="connsiteX3" fmla="*/ 683135 w 705995"/>
              <a:gd name="connsiteY3" fmla="*/ 7365680 h 7367585"/>
              <a:gd name="connsiteX4" fmla="*/ 16385 w 705995"/>
              <a:gd name="connsiteY4" fmla="*/ 7367585 h 7367585"/>
              <a:gd name="connsiteX5" fmla="*/ 4955 w 705995"/>
              <a:gd name="connsiteY5" fmla="*/ 7340915 h 7367585"/>
              <a:gd name="connsiteX6" fmla="*/ 87 w 70599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39010 h 7367585"/>
              <a:gd name="connsiteX6" fmla="*/ 2752 w 708660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16367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25892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3520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2017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86 w 705994"/>
              <a:gd name="connsiteY0" fmla="*/ 0 h 7369490"/>
              <a:gd name="connsiteX1" fmla="*/ 705360 w 705994"/>
              <a:gd name="connsiteY1" fmla="*/ 0 h 7369490"/>
              <a:gd name="connsiteX2" fmla="*/ 705994 w 705994"/>
              <a:gd name="connsiteY2" fmla="*/ 7348535 h 7369490"/>
              <a:gd name="connsiteX3" fmla="*/ 683134 w 705994"/>
              <a:gd name="connsiteY3" fmla="*/ 7365680 h 7369490"/>
              <a:gd name="connsiteX4" fmla="*/ 20194 w 705994"/>
              <a:gd name="connsiteY4" fmla="*/ 7369490 h 7369490"/>
              <a:gd name="connsiteX5" fmla="*/ 4954 w 705994"/>
              <a:gd name="connsiteY5" fmla="*/ 7342820 h 7369490"/>
              <a:gd name="connsiteX6" fmla="*/ 86 w 705994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40915 h 7369490"/>
              <a:gd name="connsiteX6" fmla="*/ 847 w 706755"/>
              <a:gd name="connsiteY6" fmla="*/ 0 h 7369490"/>
              <a:gd name="connsiteX0" fmla="*/ 87 w 705995"/>
              <a:gd name="connsiteY0" fmla="*/ 0 h 7369490"/>
              <a:gd name="connsiteX1" fmla="*/ 705361 w 705995"/>
              <a:gd name="connsiteY1" fmla="*/ 0 h 7369490"/>
              <a:gd name="connsiteX2" fmla="*/ 705995 w 705995"/>
              <a:gd name="connsiteY2" fmla="*/ 7348535 h 7369490"/>
              <a:gd name="connsiteX3" fmla="*/ 683135 w 705995"/>
              <a:gd name="connsiteY3" fmla="*/ 7365680 h 7369490"/>
              <a:gd name="connsiteX4" fmla="*/ 20195 w 705995"/>
              <a:gd name="connsiteY4" fmla="*/ 7369490 h 7369490"/>
              <a:gd name="connsiteX5" fmla="*/ 4955 w 705995"/>
              <a:gd name="connsiteY5" fmla="*/ 7339010 h 7369490"/>
              <a:gd name="connsiteX6" fmla="*/ 87 w 705995"/>
              <a:gd name="connsiteY6" fmla="*/ 0 h 7369490"/>
              <a:gd name="connsiteX0" fmla="*/ 4657 w 710565"/>
              <a:gd name="connsiteY0" fmla="*/ 0 h 7369490"/>
              <a:gd name="connsiteX1" fmla="*/ 709931 w 710565"/>
              <a:gd name="connsiteY1" fmla="*/ 0 h 7369490"/>
              <a:gd name="connsiteX2" fmla="*/ 710565 w 710565"/>
              <a:gd name="connsiteY2" fmla="*/ 7348535 h 7369490"/>
              <a:gd name="connsiteX3" fmla="*/ 687705 w 710565"/>
              <a:gd name="connsiteY3" fmla="*/ 7365680 h 7369490"/>
              <a:gd name="connsiteX4" fmla="*/ 24765 w 710565"/>
              <a:gd name="connsiteY4" fmla="*/ 7369490 h 7369490"/>
              <a:gd name="connsiteX5" fmla="*/ 0 w 710565"/>
              <a:gd name="connsiteY5" fmla="*/ 7335200 h 7369490"/>
              <a:gd name="connsiteX6" fmla="*/ 4657 w 710565"/>
              <a:gd name="connsiteY6" fmla="*/ 0 h 7369490"/>
              <a:gd name="connsiteX0" fmla="*/ 118 w 706026"/>
              <a:gd name="connsiteY0" fmla="*/ 0 h 7369490"/>
              <a:gd name="connsiteX1" fmla="*/ 705392 w 706026"/>
              <a:gd name="connsiteY1" fmla="*/ 0 h 7369490"/>
              <a:gd name="connsiteX2" fmla="*/ 706026 w 706026"/>
              <a:gd name="connsiteY2" fmla="*/ 7348535 h 7369490"/>
              <a:gd name="connsiteX3" fmla="*/ 683166 w 706026"/>
              <a:gd name="connsiteY3" fmla="*/ 7365680 h 7369490"/>
              <a:gd name="connsiteX4" fmla="*/ 20226 w 706026"/>
              <a:gd name="connsiteY4" fmla="*/ 7369490 h 7369490"/>
              <a:gd name="connsiteX5" fmla="*/ 3081 w 706026"/>
              <a:gd name="connsiteY5" fmla="*/ 7333295 h 7369490"/>
              <a:gd name="connsiteX6" fmla="*/ 118 w 706026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1390 h 7369490"/>
              <a:gd name="connsiteX6" fmla="*/ 847 w 706755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31390 h 7369490"/>
              <a:gd name="connsiteX6" fmla="*/ 8467 w 714375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5200 h 7369490"/>
              <a:gd name="connsiteX6" fmla="*/ 847 w 706755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37105 h 7369490"/>
              <a:gd name="connsiteX6" fmla="*/ 6562 w 712470"/>
              <a:gd name="connsiteY6" fmla="*/ 0 h 7369490"/>
              <a:gd name="connsiteX0" fmla="*/ 183 w 706091"/>
              <a:gd name="connsiteY0" fmla="*/ 0 h 7369490"/>
              <a:gd name="connsiteX1" fmla="*/ 705457 w 706091"/>
              <a:gd name="connsiteY1" fmla="*/ 0 h 7369490"/>
              <a:gd name="connsiteX2" fmla="*/ 706091 w 706091"/>
              <a:gd name="connsiteY2" fmla="*/ 7348535 h 7369490"/>
              <a:gd name="connsiteX3" fmla="*/ 683231 w 706091"/>
              <a:gd name="connsiteY3" fmla="*/ 7365680 h 7369490"/>
              <a:gd name="connsiteX4" fmla="*/ 20291 w 706091"/>
              <a:gd name="connsiteY4" fmla="*/ 7369490 h 7369490"/>
              <a:gd name="connsiteX5" fmla="*/ 1241 w 706091"/>
              <a:gd name="connsiteY5" fmla="*/ 7337105 h 7369490"/>
              <a:gd name="connsiteX6" fmla="*/ 183 w 706091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40915 h 7369490"/>
              <a:gd name="connsiteX6" fmla="*/ 6562 w 712470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0915 h 7369490"/>
              <a:gd name="connsiteX6" fmla="*/ 2752 w 708660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42820 h 7369490"/>
              <a:gd name="connsiteX6" fmla="*/ 8467 w 714375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42820 h 7367585"/>
              <a:gd name="connsiteX6" fmla="*/ 2752 w 708660"/>
              <a:gd name="connsiteY6" fmla="*/ 0 h 7367585"/>
              <a:gd name="connsiteX0" fmla="*/ 8467 w 714375"/>
              <a:gd name="connsiteY0" fmla="*/ 0 h 7367585"/>
              <a:gd name="connsiteX1" fmla="*/ 713741 w 714375"/>
              <a:gd name="connsiteY1" fmla="*/ 0 h 7367585"/>
              <a:gd name="connsiteX2" fmla="*/ 714375 w 714375"/>
              <a:gd name="connsiteY2" fmla="*/ 7348535 h 7367585"/>
              <a:gd name="connsiteX3" fmla="*/ 691515 w 714375"/>
              <a:gd name="connsiteY3" fmla="*/ 7365680 h 7367585"/>
              <a:gd name="connsiteX4" fmla="*/ 22860 w 714375"/>
              <a:gd name="connsiteY4" fmla="*/ 7367585 h 7367585"/>
              <a:gd name="connsiteX5" fmla="*/ 0 w 714375"/>
              <a:gd name="connsiteY5" fmla="*/ 7344725 h 7367585"/>
              <a:gd name="connsiteX6" fmla="*/ 8467 w 714375"/>
              <a:gd name="connsiteY6" fmla="*/ 0 h 7367585"/>
              <a:gd name="connsiteX0" fmla="*/ 183 w 706091"/>
              <a:gd name="connsiteY0" fmla="*/ 0 h 7367585"/>
              <a:gd name="connsiteX1" fmla="*/ 705457 w 706091"/>
              <a:gd name="connsiteY1" fmla="*/ 0 h 7367585"/>
              <a:gd name="connsiteX2" fmla="*/ 706091 w 706091"/>
              <a:gd name="connsiteY2" fmla="*/ 7348535 h 7367585"/>
              <a:gd name="connsiteX3" fmla="*/ 683231 w 706091"/>
              <a:gd name="connsiteY3" fmla="*/ 7365680 h 7367585"/>
              <a:gd name="connsiteX4" fmla="*/ 14576 w 706091"/>
              <a:gd name="connsiteY4" fmla="*/ 7367585 h 7367585"/>
              <a:gd name="connsiteX5" fmla="*/ 1241 w 706091"/>
              <a:gd name="connsiteY5" fmla="*/ 7342820 h 7367585"/>
              <a:gd name="connsiteX6" fmla="*/ 183 w 706091"/>
              <a:gd name="connsiteY6" fmla="*/ 0 h 7367585"/>
              <a:gd name="connsiteX0" fmla="*/ 4657 w 710565"/>
              <a:gd name="connsiteY0" fmla="*/ 0 h 7367585"/>
              <a:gd name="connsiteX1" fmla="*/ 709931 w 710565"/>
              <a:gd name="connsiteY1" fmla="*/ 0 h 7367585"/>
              <a:gd name="connsiteX2" fmla="*/ 710565 w 710565"/>
              <a:gd name="connsiteY2" fmla="*/ 7348535 h 7367585"/>
              <a:gd name="connsiteX3" fmla="*/ 687705 w 710565"/>
              <a:gd name="connsiteY3" fmla="*/ 7365680 h 7367585"/>
              <a:gd name="connsiteX4" fmla="*/ 19050 w 710565"/>
              <a:gd name="connsiteY4" fmla="*/ 7367585 h 7367585"/>
              <a:gd name="connsiteX5" fmla="*/ 0 w 710565"/>
              <a:gd name="connsiteY5" fmla="*/ 7344725 h 7367585"/>
              <a:gd name="connsiteX6" fmla="*/ 4657 w 710565"/>
              <a:gd name="connsiteY6" fmla="*/ 0 h 7367585"/>
              <a:gd name="connsiteX0" fmla="*/ 118 w 706026"/>
              <a:gd name="connsiteY0" fmla="*/ 0 h 7367585"/>
              <a:gd name="connsiteX1" fmla="*/ 705392 w 706026"/>
              <a:gd name="connsiteY1" fmla="*/ 0 h 7367585"/>
              <a:gd name="connsiteX2" fmla="*/ 706026 w 706026"/>
              <a:gd name="connsiteY2" fmla="*/ 7348535 h 7367585"/>
              <a:gd name="connsiteX3" fmla="*/ 683166 w 706026"/>
              <a:gd name="connsiteY3" fmla="*/ 7365680 h 7367585"/>
              <a:gd name="connsiteX4" fmla="*/ 14511 w 706026"/>
              <a:gd name="connsiteY4" fmla="*/ 7367585 h 7367585"/>
              <a:gd name="connsiteX5" fmla="*/ 3081 w 706026"/>
              <a:gd name="connsiteY5" fmla="*/ 7344725 h 7367585"/>
              <a:gd name="connsiteX6" fmla="*/ 118 w 706026"/>
              <a:gd name="connsiteY6" fmla="*/ 0 h 7367585"/>
              <a:gd name="connsiteX0" fmla="*/ 6562 w 712470"/>
              <a:gd name="connsiteY0" fmla="*/ 0 h 7367585"/>
              <a:gd name="connsiteX1" fmla="*/ 711836 w 712470"/>
              <a:gd name="connsiteY1" fmla="*/ 0 h 7367585"/>
              <a:gd name="connsiteX2" fmla="*/ 712470 w 712470"/>
              <a:gd name="connsiteY2" fmla="*/ 7348535 h 7367585"/>
              <a:gd name="connsiteX3" fmla="*/ 689610 w 712470"/>
              <a:gd name="connsiteY3" fmla="*/ 7365680 h 7367585"/>
              <a:gd name="connsiteX4" fmla="*/ 20955 w 712470"/>
              <a:gd name="connsiteY4" fmla="*/ 7367585 h 7367585"/>
              <a:gd name="connsiteX5" fmla="*/ 0 w 712470"/>
              <a:gd name="connsiteY5" fmla="*/ 7344725 h 7367585"/>
              <a:gd name="connsiteX6" fmla="*/ 6562 w 712470"/>
              <a:gd name="connsiteY6" fmla="*/ 0 h 7367585"/>
              <a:gd name="connsiteX0" fmla="*/ 847 w 706755"/>
              <a:gd name="connsiteY0" fmla="*/ 0 h 7367585"/>
              <a:gd name="connsiteX1" fmla="*/ 706121 w 706755"/>
              <a:gd name="connsiteY1" fmla="*/ 0 h 7367585"/>
              <a:gd name="connsiteX2" fmla="*/ 706755 w 706755"/>
              <a:gd name="connsiteY2" fmla="*/ 7348535 h 7367585"/>
              <a:gd name="connsiteX3" fmla="*/ 683895 w 706755"/>
              <a:gd name="connsiteY3" fmla="*/ 7365680 h 7367585"/>
              <a:gd name="connsiteX4" fmla="*/ 15240 w 706755"/>
              <a:gd name="connsiteY4" fmla="*/ 7367585 h 7367585"/>
              <a:gd name="connsiteX5" fmla="*/ 0 w 706755"/>
              <a:gd name="connsiteY5" fmla="*/ 7344725 h 7367585"/>
              <a:gd name="connsiteX6" fmla="*/ 847 w 70675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50440 h 7367585"/>
              <a:gd name="connsiteX6" fmla="*/ 2752 w 708660"/>
              <a:gd name="connsiteY6" fmla="*/ 0 h 7367585"/>
              <a:gd name="connsiteX0" fmla="*/ 3677 w 709585"/>
              <a:gd name="connsiteY0" fmla="*/ 0 h 7367585"/>
              <a:gd name="connsiteX1" fmla="*/ 708951 w 709585"/>
              <a:gd name="connsiteY1" fmla="*/ 0 h 7367585"/>
              <a:gd name="connsiteX2" fmla="*/ 709585 w 709585"/>
              <a:gd name="connsiteY2" fmla="*/ 7348535 h 7367585"/>
              <a:gd name="connsiteX3" fmla="*/ 686725 w 709585"/>
              <a:gd name="connsiteY3" fmla="*/ 7365680 h 7367585"/>
              <a:gd name="connsiteX4" fmla="*/ 18070 w 709585"/>
              <a:gd name="connsiteY4" fmla="*/ 7367585 h 7367585"/>
              <a:gd name="connsiteX5" fmla="*/ 925 w 709585"/>
              <a:gd name="connsiteY5" fmla="*/ 7350440 h 7367585"/>
              <a:gd name="connsiteX6" fmla="*/ 3677 w 709585"/>
              <a:gd name="connsiteY6" fmla="*/ 0 h 7367585"/>
              <a:gd name="connsiteX0" fmla="*/ 6131 w 712039"/>
              <a:gd name="connsiteY0" fmla="*/ 0 h 7367585"/>
              <a:gd name="connsiteX1" fmla="*/ 711405 w 712039"/>
              <a:gd name="connsiteY1" fmla="*/ 0 h 7367585"/>
              <a:gd name="connsiteX2" fmla="*/ 712039 w 712039"/>
              <a:gd name="connsiteY2" fmla="*/ 7348535 h 7367585"/>
              <a:gd name="connsiteX3" fmla="*/ 689179 w 712039"/>
              <a:gd name="connsiteY3" fmla="*/ 7365680 h 7367585"/>
              <a:gd name="connsiteX4" fmla="*/ 20524 w 712039"/>
              <a:gd name="connsiteY4" fmla="*/ 7367585 h 7367585"/>
              <a:gd name="connsiteX5" fmla="*/ 3379 w 712039"/>
              <a:gd name="connsiteY5" fmla="*/ 7350440 h 7367585"/>
              <a:gd name="connsiteX6" fmla="*/ 6131 w 712039"/>
              <a:gd name="connsiteY6" fmla="*/ 0 h 7367585"/>
              <a:gd name="connsiteX0" fmla="*/ 2959 w 708867"/>
              <a:gd name="connsiteY0" fmla="*/ 0 h 7367585"/>
              <a:gd name="connsiteX1" fmla="*/ 708233 w 708867"/>
              <a:gd name="connsiteY1" fmla="*/ 0 h 7367585"/>
              <a:gd name="connsiteX2" fmla="*/ 708867 w 708867"/>
              <a:gd name="connsiteY2" fmla="*/ 7348535 h 7367585"/>
              <a:gd name="connsiteX3" fmla="*/ 686007 w 708867"/>
              <a:gd name="connsiteY3" fmla="*/ 7365680 h 7367585"/>
              <a:gd name="connsiteX4" fmla="*/ 17352 w 708867"/>
              <a:gd name="connsiteY4" fmla="*/ 7367585 h 7367585"/>
              <a:gd name="connsiteX5" fmla="*/ 207 w 708867"/>
              <a:gd name="connsiteY5" fmla="*/ 7350440 h 7367585"/>
              <a:gd name="connsiteX6" fmla="*/ 2959 w 708867"/>
              <a:gd name="connsiteY6" fmla="*/ 0 h 7367585"/>
              <a:gd name="connsiteX0" fmla="*/ 4792 w 710700"/>
              <a:gd name="connsiteY0" fmla="*/ 0 h 7367585"/>
              <a:gd name="connsiteX1" fmla="*/ 710066 w 710700"/>
              <a:gd name="connsiteY1" fmla="*/ 0 h 7367585"/>
              <a:gd name="connsiteX2" fmla="*/ 710700 w 710700"/>
              <a:gd name="connsiteY2" fmla="*/ 7348535 h 7367585"/>
              <a:gd name="connsiteX3" fmla="*/ 687840 w 710700"/>
              <a:gd name="connsiteY3" fmla="*/ 7365680 h 7367585"/>
              <a:gd name="connsiteX4" fmla="*/ 19185 w 710700"/>
              <a:gd name="connsiteY4" fmla="*/ 7367585 h 7367585"/>
              <a:gd name="connsiteX5" fmla="*/ 135 w 710700"/>
              <a:gd name="connsiteY5" fmla="*/ 7350440 h 7367585"/>
              <a:gd name="connsiteX6" fmla="*/ 4792 w 710700"/>
              <a:gd name="connsiteY6" fmla="*/ 0 h 7367585"/>
              <a:gd name="connsiteX0" fmla="*/ 365 w 706273"/>
              <a:gd name="connsiteY0" fmla="*/ 0 h 7367585"/>
              <a:gd name="connsiteX1" fmla="*/ 705639 w 706273"/>
              <a:gd name="connsiteY1" fmla="*/ 0 h 7367585"/>
              <a:gd name="connsiteX2" fmla="*/ 706273 w 706273"/>
              <a:gd name="connsiteY2" fmla="*/ 7348535 h 7367585"/>
              <a:gd name="connsiteX3" fmla="*/ 683413 w 706273"/>
              <a:gd name="connsiteY3" fmla="*/ 7365680 h 7367585"/>
              <a:gd name="connsiteX4" fmla="*/ 14758 w 706273"/>
              <a:gd name="connsiteY4" fmla="*/ 7367585 h 7367585"/>
              <a:gd name="connsiteX5" fmla="*/ 1423 w 706273"/>
              <a:gd name="connsiteY5" fmla="*/ 7346630 h 7367585"/>
              <a:gd name="connsiteX6" fmla="*/ 365 w 706273"/>
              <a:gd name="connsiteY6" fmla="*/ 0 h 7367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6273" h="7367585">
                <a:moveTo>
                  <a:pt x="365" y="0"/>
                </a:moveTo>
                <a:lnTo>
                  <a:pt x="705639" y="0"/>
                </a:lnTo>
                <a:cubicBezTo>
                  <a:pt x="705850" y="2449512"/>
                  <a:pt x="706062" y="4899023"/>
                  <a:pt x="706273" y="7348535"/>
                </a:cubicBezTo>
                <a:lnTo>
                  <a:pt x="683413" y="7365680"/>
                </a:lnTo>
                <a:lnTo>
                  <a:pt x="14758" y="7367585"/>
                </a:lnTo>
                <a:lnTo>
                  <a:pt x="1423" y="7346630"/>
                </a:lnTo>
                <a:cubicBezTo>
                  <a:pt x="435" y="4894578"/>
                  <a:pt x="-552" y="2448242"/>
                  <a:pt x="36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  <a:effectLst>
            <a:innerShdw blurRad="63500" dist="50800" dir="10800000">
              <a:prstClr val="black">
                <a:alpha val="36000"/>
              </a:prstClr>
            </a:innerShdw>
          </a:effectLst>
        </p:spPr>
        <p:txBody>
          <a:bodyPr lIns="99269" tIns="49635" rIns="99269" bIns="49635"/>
          <a:lstStyle/>
          <a:p>
            <a:r>
              <a:rPr lang="en-US" dirty="0"/>
              <a:t>   </a:t>
            </a:r>
          </a:p>
        </p:txBody>
      </p:sp>
      <p:sp>
        <p:nvSpPr>
          <p:cNvPr id="98" name="Rectangle 370" descr="Dashed vertical"/>
          <p:cNvSpPr>
            <a:spLocks noChangeArrowheads="1"/>
          </p:cNvSpPr>
          <p:nvPr/>
        </p:nvSpPr>
        <p:spPr bwMode="auto">
          <a:xfrm>
            <a:off x="3142463" y="4035709"/>
            <a:ext cx="697880" cy="2942099"/>
          </a:xfrm>
          <a:prstGeom prst="rect">
            <a:avLst/>
          </a:prstGeom>
          <a:blipFill dpi="0" rotWithShape="1">
            <a:blip r:embed="rId5"/>
            <a:srcRect/>
            <a:tile tx="-19050" ty="0" sx="35000" sy="51000" flip="none" algn="tl"/>
          </a:blipFill>
          <a:ln w="3175">
            <a:solidFill>
              <a:srgbClr val="000000"/>
            </a:solidFill>
            <a:miter lim="800000"/>
            <a:headEnd/>
            <a:tailEnd/>
          </a:ln>
          <a:effectLst>
            <a:innerShdw blurRad="63500" dist="50800" dir="10800000">
              <a:prstClr val="black">
                <a:alpha val="34000"/>
              </a:prstClr>
            </a:innerShdw>
          </a:effec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91" name="Rectangle 446"/>
          <p:cNvSpPr>
            <a:spLocks noChangeArrowheads="1"/>
          </p:cNvSpPr>
          <p:nvPr/>
        </p:nvSpPr>
        <p:spPr bwMode="auto">
          <a:xfrm>
            <a:off x="2984557" y="1044411"/>
            <a:ext cx="45719" cy="274798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32" name="Rectangle 446"/>
          <p:cNvSpPr>
            <a:spLocks noChangeArrowheads="1"/>
          </p:cNvSpPr>
          <p:nvPr/>
        </p:nvSpPr>
        <p:spPr bwMode="auto">
          <a:xfrm>
            <a:off x="3896995" y="1042862"/>
            <a:ext cx="49622" cy="299284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7" name="Rectangle 586">
            <a:extLst>
              <a:ext uri="{FF2B5EF4-FFF2-40B4-BE49-F238E27FC236}">
                <a16:creationId xmlns:a16="http://schemas.microsoft.com/office/drawing/2014/main" id="{62E17C73-E2A7-EEC5-8AA8-9D1D314157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1716" y="3446555"/>
            <a:ext cx="1964475" cy="20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Transition Sand 20 x 40</a:t>
            </a:r>
          </a:p>
        </p:txBody>
      </p:sp>
      <p:sp>
        <p:nvSpPr>
          <p:cNvPr id="18" name="Line 539">
            <a:extLst>
              <a:ext uri="{FF2B5EF4-FFF2-40B4-BE49-F238E27FC236}">
                <a16:creationId xmlns:a16="http://schemas.microsoft.com/office/drawing/2014/main" id="{0CD81E31-C848-C16F-744C-F0083A0B3A60}"/>
              </a:ext>
            </a:extLst>
          </p:cNvPr>
          <p:cNvSpPr>
            <a:spLocks noChangeShapeType="1"/>
          </p:cNvSpPr>
          <p:nvPr/>
        </p:nvSpPr>
        <p:spPr bwMode="auto">
          <a:xfrm>
            <a:off x="4000125" y="3542902"/>
            <a:ext cx="636696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9" name="Rectangle 171">
            <a:extLst>
              <a:ext uri="{FF2B5EF4-FFF2-40B4-BE49-F238E27FC236}">
                <a16:creationId xmlns:a16="http://schemas.microsoft.com/office/drawing/2014/main" id="{A0C68608-F488-E394-9590-C6DF01C39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1884" y="3387957"/>
            <a:ext cx="41280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90’</a:t>
            </a:r>
          </a:p>
        </p:txBody>
      </p:sp>
      <p:sp>
        <p:nvSpPr>
          <p:cNvPr id="20" name="Line 172">
            <a:extLst>
              <a:ext uri="{FF2B5EF4-FFF2-40B4-BE49-F238E27FC236}">
                <a16:creationId xmlns:a16="http://schemas.microsoft.com/office/drawing/2014/main" id="{04519889-00C5-0EE0-85CA-4E911F93AF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59889" y="3482894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4" name="Isosceles Triangle 3"/>
          <p:cNvSpPr>
            <a:spLocks noChangeAspect="1"/>
          </p:cNvSpPr>
          <p:nvPr/>
        </p:nvSpPr>
        <p:spPr bwMode="auto">
          <a:xfrm rot="10800000">
            <a:off x="3422630" y="3818357"/>
            <a:ext cx="180897" cy="155947"/>
          </a:xfrm>
          <a:prstGeom prst="triangle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2" name="Line 44"/>
          <p:cNvSpPr>
            <a:spLocks noChangeShapeType="1"/>
          </p:cNvSpPr>
          <p:nvPr/>
        </p:nvSpPr>
        <p:spPr bwMode="auto">
          <a:xfrm>
            <a:off x="3254347" y="3974305"/>
            <a:ext cx="490410" cy="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45" name="Line 539"/>
          <p:cNvSpPr>
            <a:spLocks noChangeShapeType="1"/>
          </p:cNvSpPr>
          <p:nvPr/>
        </p:nvSpPr>
        <p:spPr bwMode="auto">
          <a:xfrm>
            <a:off x="3706761" y="7072603"/>
            <a:ext cx="73670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" name="Line 539">
            <a:extLst>
              <a:ext uri="{FF2B5EF4-FFF2-40B4-BE49-F238E27FC236}">
                <a16:creationId xmlns:a16="http://schemas.microsoft.com/office/drawing/2014/main" id="{152107D3-FD76-C420-22AC-885985BCD13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09626" y="3967859"/>
            <a:ext cx="636696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01" name="Rectangle 428"/>
          <p:cNvSpPr>
            <a:spLocks noChangeArrowheads="1"/>
          </p:cNvSpPr>
          <p:nvPr/>
        </p:nvSpPr>
        <p:spPr bwMode="auto">
          <a:xfrm>
            <a:off x="4621864" y="3018657"/>
            <a:ext cx="2556616" cy="5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20” (OD) ASTM 139 Grade B (LCS) </a:t>
            </a:r>
          </a:p>
          <a:p>
            <a:r>
              <a:rPr lang="en-US" sz="1000" dirty="0"/>
              <a:t>Well Casing, 0.375” wall thickness</a:t>
            </a:r>
            <a:r>
              <a:rPr lang="en-US" sz="1100" dirty="0"/>
              <a:t>.</a:t>
            </a:r>
          </a:p>
          <a:p>
            <a:endParaRPr lang="en-US" sz="1100" dirty="0"/>
          </a:p>
          <a:p>
            <a:r>
              <a:rPr lang="en-US" sz="1100" dirty="0"/>
              <a:t>  </a:t>
            </a:r>
          </a:p>
        </p:txBody>
      </p:sp>
      <p:sp>
        <p:nvSpPr>
          <p:cNvPr id="2134" name="Line 400"/>
          <p:cNvSpPr>
            <a:spLocks noChangeShapeType="1"/>
          </p:cNvSpPr>
          <p:nvPr/>
        </p:nvSpPr>
        <p:spPr bwMode="auto">
          <a:xfrm>
            <a:off x="3750642" y="3168408"/>
            <a:ext cx="867559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3" name="Freeform 544">
            <a:extLst>
              <a:ext uri="{FF2B5EF4-FFF2-40B4-BE49-F238E27FC236}">
                <a16:creationId xmlns:a16="http://schemas.microsoft.com/office/drawing/2014/main" id="{3A24A8C7-188A-6B51-3D2E-E808CE4E0367}"/>
              </a:ext>
            </a:extLst>
          </p:cNvPr>
          <p:cNvSpPr>
            <a:spLocks/>
          </p:cNvSpPr>
          <p:nvPr/>
        </p:nvSpPr>
        <p:spPr bwMode="auto">
          <a:xfrm flipH="1" flipV="1">
            <a:off x="2338877" y="1881072"/>
            <a:ext cx="671651" cy="0"/>
          </a:xfrm>
          <a:custGeom>
            <a:avLst/>
            <a:gdLst>
              <a:gd name="T0" fmla="*/ 0 w 566"/>
              <a:gd name="T1" fmla="*/ 2147483647 h 2"/>
              <a:gd name="T2" fmla="*/ 2147483647 w 566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6" h="2">
                <a:moveTo>
                  <a:pt x="0" y="2"/>
                </a:moveTo>
                <a:lnTo>
                  <a:pt x="566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Rectangle 396">
            <a:extLst>
              <a:ext uri="{FF2B5EF4-FFF2-40B4-BE49-F238E27FC236}">
                <a16:creationId xmlns:a16="http://schemas.microsoft.com/office/drawing/2014/main" id="{32E64E00-0AD5-2D91-D75E-24BEF6503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4524" y="4331174"/>
            <a:ext cx="1429174" cy="4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Tacna Sand 6 x 16</a:t>
            </a:r>
          </a:p>
          <a:p>
            <a:pPr>
              <a:lnSpc>
                <a:spcPct val="95000"/>
              </a:lnSpc>
            </a:pPr>
            <a:r>
              <a:rPr lang="en-US" sz="1000" dirty="0"/>
              <a:t>(100-700 ft)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A942CEB-EA3C-0F67-C856-E8E681B43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88" y="7519060"/>
            <a:ext cx="1688902" cy="1586913"/>
          </a:xfrm>
          <a:prstGeom prst="rect">
            <a:avLst/>
          </a:prstGeom>
          <a:noFill/>
          <a:ln w="12700" cmpd="dbl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 Notes:  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Drawing Not to Scale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Depths are below land  </a:t>
            </a:r>
            <a:br>
              <a:rPr lang="en-US" sz="1000" dirty="0"/>
            </a:br>
            <a:r>
              <a:rPr lang="en-US" sz="1000" dirty="0"/>
              <a:t>surface unless noted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Centralizers installed</a:t>
            </a:r>
            <a:br>
              <a:rPr lang="en-US" sz="1000" dirty="0"/>
            </a:br>
            <a:r>
              <a:rPr lang="en-US" sz="1000" dirty="0"/>
              <a:t>at intervals no more </a:t>
            </a:r>
          </a:p>
          <a:p>
            <a:pPr marL="111125"/>
            <a:r>
              <a:rPr lang="en-US" sz="1000" dirty="0"/>
              <a:t>    than 50 feet</a:t>
            </a:r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5873298-2574-1CF6-8D22-E082D2FF0A9B}"/>
              </a:ext>
            </a:extLst>
          </p:cNvPr>
          <p:cNvSpPr/>
          <p:nvPr/>
        </p:nvSpPr>
        <p:spPr>
          <a:xfrm>
            <a:off x="1879120" y="7650834"/>
            <a:ext cx="38862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OD – Outside diameter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ID – Inside diameter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LCS – Low carbon steel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Sch 40  - Schedule 40</a:t>
            </a:r>
          </a:p>
        </p:txBody>
      </p:sp>
      <p:sp>
        <p:nvSpPr>
          <p:cNvPr id="2" name="Rectangle 39">
            <a:extLst>
              <a:ext uri="{FF2B5EF4-FFF2-40B4-BE49-F238E27FC236}">
                <a16:creationId xmlns:a16="http://schemas.microsoft.com/office/drawing/2014/main" id="{EE66C460-BA78-442B-A85B-B956890AA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6464" y="4017553"/>
            <a:ext cx="716369" cy="2953287"/>
          </a:xfrm>
          <a:custGeom>
            <a:avLst/>
            <a:gdLst>
              <a:gd name="connsiteX0" fmla="*/ 0 w 705274"/>
              <a:gd name="connsiteY0" fmla="*/ 0 h 7369175"/>
              <a:gd name="connsiteX1" fmla="*/ 705274 w 705274"/>
              <a:gd name="connsiteY1" fmla="*/ 0 h 7369175"/>
              <a:gd name="connsiteX2" fmla="*/ 705274 w 705274"/>
              <a:gd name="connsiteY2" fmla="*/ 7369175 h 7369175"/>
              <a:gd name="connsiteX3" fmla="*/ 0 w 705274"/>
              <a:gd name="connsiteY3" fmla="*/ 7369175 h 7369175"/>
              <a:gd name="connsiteX4" fmla="*/ 0 w 705274"/>
              <a:gd name="connsiteY4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2752 w 708026"/>
              <a:gd name="connsiteY3" fmla="*/ 7369175 h 7369175"/>
              <a:gd name="connsiteX4" fmla="*/ 0 w 708026"/>
              <a:gd name="connsiteY4" fmla="*/ 7344725 h 7369175"/>
              <a:gd name="connsiteX5" fmla="*/ 2752 w 708026"/>
              <a:gd name="connsiteY5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19050 w 708026"/>
              <a:gd name="connsiteY3" fmla="*/ 7367585 h 7369175"/>
              <a:gd name="connsiteX4" fmla="*/ 2752 w 708026"/>
              <a:gd name="connsiteY4" fmla="*/ 7369175 h 7369175"/>
              <a:gd name="connsiteX5" fmla="*/ 0 w 708026"/>
              <a:gd name="connsiteY5" fmla="*/ 7344725 h 7369175"/>
              <a:gd name="connsiteX6" fmla="*/ 2752 w 708026"/>
              <a:gd name="connsiteY6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685800 w 708026"/>
              <a:gd name="connsiteY3" fmla="*/ 7365680 h 7369175"/>
              <a:gd name="connsiteX4" fmla="*/ 19050 w 708026"/>
              <a:gd name="connsiteY4" fmla="*/ 7367585 h 7369175"/>
              <a:gd name="connsiteX5" fmla="*/ 2752 w 708026"/>
              <a:gd name="connsiteY5" fmla="*/ 7369175 h 7369175"/>
              <a:gd name="connsiteX6" fmla="*/ 0 w 708026"/>
              <a:gd name="connsiteY6" fmla="*/ 7344725 h 7369175"/>
              <a:gd name="connsiteX7" fmla="*/ 2752 w 708026"/>
              <a:gd name="connsiteY7" fmla="*/ 0 h 7369175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708026 w 708660"/>
              <a:gd name="connsiteY3" fmla="*/ 7369175 h 7369175"/>
              <a:gd name="connsiteX4" fmla="*/ 685800 w 708660"/>
              <a:gd name="connsiteY4" fmla="*/ 7365680 h 7369175"/>
              <a:gd name="connsiteX5" fmla="*/ 19050 w 708660"/>
              <a:gd name="connsiteY5" fmla="*/ 7367585 h 7369175"/>
              <a:gd name="connsiteX6" fmla="*/ 2752 w 708660"/>
              <a:gd name="connsiteY6" fmla="*/ 7369175 h 7369175"/>
              <a:gd name="connsiteX7" fmla="*/ 0 w 708660"/>
              <a:gd name="connsiteY7" fmla="*/ 7344725 h 7369175"/>
              <a:gd name="connsiteX8" fmla="*/ 2752 w 708660"/>
              <a:gd name="connsiteY8" fmla="*/ 0 h 7369175"/>
              <a:gd name="connsiteX0" fmla="*/ 2752 w 742567"/>
              <a:gd name="connsiteY0" fmla="*/ 0 h 7897906"/>
              <a:gd name="connsiteX1" fmla="*/ 708026 w 742567"/>
              <a:gd name="connsiteY1" fmla="*/ 0 h 7897906"/>
              <a:gd name="connsiteX2" fmla="*/ 708660 w 742567"/>
              <a:gd name="connsiteY2" fmla="*/ 7348535 h 7897906"/>
              <a:gd name="connsiteX3" fmla="*/ 685800 w 742567"/>
              <a:gd name="connsiteY3" fmla="*/ 7365680 h 7897906"/>
              <a:gd name="connsiteX4" fmla="*/ 19050 w 742567"/>
              <a:gd name="connsiteY4" fmla="*/ 7367585 h 7897906"/>
              <a:gd name="connsiteX5" fmla="*/ 2752 w 742567"/>
              <a:gd name="connsiteY5" fmla="*/ 7369175 h 7897906"/>
              <a:gd name="connsiteX6" fmla="*/ 0 w 742567"/>
              <a:gd name="connsiteY6" fmla="*/ 7344725 h 7897906"/>
              <a:gd name="connsiteX7" fmla="*/ 2752 w 742567"/>
              <a:gd name="connsiteY7" fmla="*/ 0 h 7897906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685800 w 708660"/>
              <a:gd name="connsiteY3" fmla="*/ 7365680 h 7369175"/>
              <a:gd name="connsiteX4" fmla="*/ 19050 w 708660"/>
              <a:gd name="connsiteY4" fmla="*/ 7367585 h 7369175"/>
              <a:gd name="connsiteX5" fmla="*/ 2752 w 708660"/>
              <a:gd name="connsiteY5" fmla="*/ 7369175 h 7369175"/>
              <a:gd name="connsiteX6" fmla="*/ 0 w 708660"/>
              <a:gd name="connsiteY6" fmla="*/ 7344725 h 7369175"/>
              <a:gd name="connsiteX7" fmla="*/ 2752 w 708660"/>
              <a:gd name="connsiteY7" fmla="*/ 0 h 736917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44725 h 7367585"/>
              <a:gd name="connsiteX6" fmla="*/ 2752 w 708660"/>
              <a:gd name="connsiteY6" fmla="*/ 0 h 7367585"/>
              <a:gd name="connsiteX0" fmla="*/ 87 w 705995"/>
              <a:gd name="connsiteY0" fmla="*/ 0 h 7367585"/>
              <a:gd name="connsiteX1" fmla="*/ 705361 w 705995"/>
              <a:gd name="connsiteY1" fmla="*/ 0 h 7367585"/>
              <a:gd name="connsiteX2" fmla="*/ 705995 w 705995"/>
              <a:gd name="connsiteY2" fmla="*/ 7348535 h 7367585"/>
              <a:gd name="connsiteX3" fmla="*/ 683135 w 705995"/>
              <a:gd name="connsiteY3" fmla="*/ 7365680 h 7367585"/>
              <a:gd name="connsiteX4" fmla="*/ 16385 w 705995"/>
              <a:gd name="connsiteY4" fmla="*/ 7367585 h 7367585"/>
              <a:gd name="connsiteX5" fmla="*/ 4955 w 705995"/>
              <a:gd name="connsiteY5" fmla="*/ 7340915 h 7367585"/>
              <a:gd name="connsiteX6" fmla="*/ 87 w 70599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39010 h 7367585"/>
              <a:gd name="connsiteX6" fmla="*/ 2752 w 708660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16367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25892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3520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2017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86 w 705994"/>
              <a:gd name="connsiteY0" fmla="*/ 0 h 7369490"/>
              <a:gd name="connsiteX1" fmla="*/ 705360 w 705994"/>
              <a:gd name="connsiteY1" fmla="*/ 0 h 7369490"/>
              <a:gd name="connsiteX2" fmla="*/ 705994 w 705994"/>
              <a:gd name="connsiteY2" fmla="*/ 7348535 h 7369490"/>
              <a:gd name="connsiteX3" fmla="*/ 683134 w 705994"/>
              <a:gd name="connsiteY3" fmla="*/ 7365680 h 7369490"/>
              <a:gd name="connsiteX4" fmla="*/ 20194 w 705994"/>
              <a:gd name="connsiteY4" fmla="*/ 7369490 h 7369490"/>
              <a:gd name="connsiteX5" fmla="*/ 4954 w 705994"/>
              <a:gd name="connsiteY5" fmla="*/ 7342820 h 7369490"/>
              <a:gd name="connsiteX6" fmla="*/ 86 w 705994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40915 h 7369490"/>
              <a:gd name="connsiteX6" fmla="*/ 847 w 706755"/>
              <a:gd name="connsiteY6" fmla="*/ 0 h 7369490"/>
              <a:gd name="connsiteX0" fmla="*/ 87 w 705995"/>
              <a:gd name="connsiteY0" fmla="*/ 0 h 7369490"/>
              <a:gd name="connsiteX1" fmla="*/ 705361 w 705995"/>
              <a:gd name="connsiteY1" fmla="*/ 0 h 7369490"/>
              <a:gd name="connsiteX2" fmla="*/ 705995 w 705995"/>
              <a:gd name="connsiteY2" fmla="*/ 7348535 h 7369490"/>
              <a:gd name="connsiteX3" fmla="*/ 683135 w 705995"/>
              <a:gd name="connsiteY3" fmla="*/ 7365680 h 7369490"/>
              <a:gd name="connsiteX4" fmla="*/ 20195 w 705995"/>
              <a:gd name="connsiteY4" fmla="*/ 7369490 h 7369490"/>
              <a:gd name="connsiteX5" fmla="*/ 4955 w 705995"/>
              <a:gd name="connsiteY5" fmla="*/ 7339010 h 7369490"/>
              <a:gd name="connsiteX6" fmla="*/ 87 w 705995"/>
              <a:gd name="connsiteY6" fmla="*/ 0 h 7369490"/>
              <a:gd name="connsiteX0" fmla="*/ 4657 w 710565"/>
              <a:gd name="connsiteY0" fmla="*/ 0 h 7369490"/>
              <a:gd name="connsiteX1" fmla="*/ 709931 w 710565"/>
              <a:gd name="connsiteY1" fmla="*/ 0 h 7369490"/>
              <a:gd name="connsiteX2" fmla="*/ 710565 w 710565"/>
              <a:gd name="connsiteY2" fmla="*/ 7348535 h 7369490"/>
              <a:gd name="connsiteX3" fmla="*/ 687705 w 710565"/>
              <a:gd name="connsiteY3" fmla="*/ 7365680 h 7369490"/>
              <a:gd name="connsiteX4" fmla="*/ 24765 w 710565"/>
              <a:gd name="connsiteY4" fmla="*/ 7369490 h 7369490"/>
              <a:gd name="connsiteX5" fmla="*/ 0 w 710565"/>
              <a:gd name="connsiteY5" fmla="*/ 7335200 h 7369490"/>
              <a:gd name="connsiteX6" fmla="*/ 4657 w 710565"/>
              <a:gd name="connsiteY6" fmla="*/ 0 h 7369490"/>
              <a:gd name="connsiteX0" fmla="*/ 118 w 706026"/>
              <a:gd name="connsiteY0" fmla="*/ 0 h 7369490"/>
              <a:gd name="connsiteX1" fmla="*/ 705392 w 706026"/>
              <a:gd name="connsiteY1" fmla="*/ 0 h 7369490"/>
              <a:gd name="connsiteX2" fmla="*/ 706026 w 706026"/>
              <a:gd name="connsiteY2" fmla="*/ 7348535 h 7369490"/>
              <a:gd name="connsiteX3" fmla="*/ 683166 w 706026"/>
              <a:gd name="connsiteY3" fmla="*/ 7365680 h 7369490"/>
              <a:gd name="connsiteX4" fmla="*/ 20226 w 706026"/>
              <a:gd name="connsiteY4" fmla="*/ 7369490 h 7369490"/>
              <a:gd name="connsiteX5" fmla="*/ 3081 w 706026"/>
              <a:gd name="connsiteY5" fmla="*/ 7333295 h 7369490"/>
              <a:gd name="connsiteX6" fmla="*/ 118 w 706026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1390 h 7369490"/>
              <a:gd name="connsiteX6" fmla="*/ 847 w 706755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31390 h 7369490"/>
              <a:gd name="connsiteX6" fmla="*/ 8467 w 714375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5200 h 7369490"/>
              <a:gd name="connsiteX6" fmla="*/ 847 w 706755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37105 h 7369490"/>
              <a:gd name="connsiteX6" fmla="*/ 6562 w 712470"/>
              <a:gd name="connsiteY6" fmla="*/ 0 h 7369490"/>
              <a:gd name="connsiteX0" fmla="*/ 183 w 706091"/>
              <a:gd name="connsiteY0" fmla="*/ 0 h 7369490"/>
              <a:gd name="connsiteX1" fmla="*/ 705457 w 706091"/>
              <a:gd name="connsiteY1" fmla="*/ 0 h 7369490"/>
              <a:gd name="connsiteX2" fmla="*/ 706091 w 706091"/>
              <a:gd name="connsiteY2" fmla="*/ 7348535 h 7369490"/>
              <a:gd name="connsiteX3" fmla="*/ 683231 w 706091"/>
              <a:gd name="connsiteY3" fmla="*/ 7365680 h 7369490"/>
              <a:gd name="connsiteX4" fmla="*/ 20291 w 706091"/>
              <a:gd name="connsiteY4" fmla="*/ 7369490 h 7369490"/>
              <a:gd name="connsiteX5" fmla="*/ 1241 w 706091"/>
              <a:gd name="connsiteY5" fmla="*/ 7337105 h 7369490"/>
              <a:gd name="connsiteX6" fmla="*/ 183 w 706091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40915 h 7369490"/>
              <a:gd name="connsiteX6" fmla="*/ 6562 w 712470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0915 h 7369490"/>
              <a:gd name="connsiteX6" fmla="*/ 2752 w 708660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42820 h 7369490"/>
              <a:gd name="connsiteX6" fmla="*/ 8467 w 714375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42820 h 7367585"/>
              <a:gd name="connsiteX6" fmla="*/ 2752 w 708660"/>
              <a:gd name="connsiteY6" fmla="*/ 0 h 7367585"/>
              <a:gd name="connsiteX0" fmla="*/ 8467 w 714375"/>
              <a:gd name="connsiteY0" fmla="*/ 0 h 7367585"/>
              <a:gd name="connsiteX1" fmla="*/ 713741 w 714375"/>
              <a:gd name="connsiteY1" fmla="*/ 0 h 7367585"/>
              <a:gd name="connsiteX2" fmla="*/ 714375 w 714375"/>
              <a:gd name="connsiteY2" fmla="*/ 7348535 h 7367585"/>
              <a:gd name="connsiteX3" fmla="*/ 691515 w 714375"/>
              <a:gd name="connsiteY3" fmla="*/ 7365680 h 7367585"/>
              <a:gd name="connsiteX4" fmla="*/ 22860 w 714375"/>
              <a:gd name="connsiteY4" fmla="*/ 7367585 h 7367585"/>
              <a:gd name="connsiteX5" fmla="*/ 0 w 714375"/>
              <a:gd name="connsiteY5" fmla="*/ 7344725 h 7367585"/>
              <a:gd name="connsiteX6" fmla="*/ 8467 w 714375"/>
              <a:gd name="connsiteY6" fmla="*/ 0 h 7367585"/>
              <a:gd name="connsiteX0" fmla="*/ 183 w 706091"/>
              <a:gd name="connsiteY0" fmla="*/ 0 h 7367585"/>
              <a:gd name="connsiteX1" fmla="*/ 705457 w 706091"/>
              <a:gd name="connsiteY1" fmla="*/ 0 h 7367585"/>
              <a:gd name="connsiteX2" fmla="*/ 706091 w 706091"/>
              <a:gd name="connsiteY2" fmla="*/ 7348535 h 7367585"/>
              <a:gd name="connsiteX3" fmla="*/ 683231 w 706091"/>
              <a:gd name="connsiteY3" fmla="*/ 7365680 h 7367585"/>
              <a:gd name="connsiteX4" fmla="*/ 14576 w 706091"/>
              <a:gd name="connsiteY4" fmla="*/ 7367585 h 7367585"/>
              <a:gd name="connsiteX5" fmla="*/ 1241 w 706091"/>
              <a:gd name="connsiteY5" fmla="*/ 7342820 h 7367585"/>
              <a:gd name="connsiteX6" fmla="*/ 183 w 706091"/>
              <a:gd name="connsiteY6" fmla="*/ 0 h 7367585"/>
              <a:gd name="connsiteX0" fmla="*/ 4657 w 710565"/>
              <a:gd name="connsiteY0" fmla="*/ 0 h 7367585"/>
              <a:gd name="connsiteX1" fmla="*/ 709931 w 710565"/>
              <a:gd name="connsiteY1" fmla="*/ 0 h 7367585"/>
              <a:gd name="connsiteX2" fmla="*/ 710565 w 710565"/>
              <a:gd name="connsiteY2" fmla="*/ 7348535 h 7367585"/>
              <a:gd name="connsiteX3" fmla="*/ 687705 w 710565"/>
              <a:gd name="connsiteY3" fmla="*/ 7365680 h 7367585"/>
              <a:gd name="connsiteX4" fmla="*/ 19050 w 710565"/>
              <a:gd name="connsiteY4" fmla="*/ 7367585 h 7367585"/>
              <a:gd name="connsiteX5" fmla="*/ 0 w 710565"/>
              <a:gd name="connsiteY5" fmla="*/ 7344725 h 7367585"/>
              <a:gd name="connsiteX6" fmla="*/ 4657 w 710565"/>
              <a:gd name="connsiteY6" fmla="*/ 0 h 7367585"/>
              <a:gd name="connsiteX0" fmla="*/ 118 w 706026"/>
              <a:gd name="connsiteY0" fmla="*/ 0 h 7367585"/>
              <a:gd name="connsiteX1" fmla="*/ 705392 w 706026"/>
              <a:gd name="connsiteY1" fmla="*/ 0 h 7367585"/>
              <a:gd name="connsiteX2" fmla="*/ 706026 w 706026"/>
              <a:gd name="connsiteY2" fmla="*/ 7348535 h 7367585"/>
              <a:gd name="connsiteX3" fmla="*/ 683166 w 706026"/>
              <a:gd name="connsiteY3" fmla="*/ 7365680 h 7367585"/>
              <a:gd name="connsiteX4" fmla="*/ 14511 w 706026"/>
              <a:gd name="connsiteY4" fmla="*/ 7367585 h 7367585"/>
              <a:gd name="connsiteX5" fmla="*/ 3081 w 706026"/>
              <a:gd name="connsiteY5" fmla="*/ 7344725 h 7367585"/>
              <a:gd name="connsiteX6" fmla="*/ 118 w 706026"/>
              <a:gd name="connsiteY6" fmla="*/ 0 h 7367585"/>
              <a:gd name="connsiteX0" fmla="*/ 6562 w 712470"/>
              <a:gd name="connsiteY0" fmla="*/ 0 h 7367585"/>
              <a:gd name="connsiteX1" fmla="*/ 711836 w 712470"/>
              <a:gd name="connsiteY1" fmla="*/ 0 h 7367585"/>
              <a:gd name="connsiteX2" fmla="*/ 712470 w 712470"/>
              <a:gd name="connsiteY2" fmla="*/ 7348535 h 7367585"/>
              <a:gd name="connsiteX3" fmla="*/ 689610 w 712470"/>
              <a:gd name="connsiteY3" fmla="*/ 7365680 h 7367585"/>
              <a:gd name="connsiteX4" fmla="*/ 20955 w 712470"/>
              <a:gd name="connsiteY4" fmla="*/ 7367585 h 7367585"/>
              <a:gd name="connsiteX5" fmla="*/ 0 w 712470"/>
              <a:gd name="connsiteY5" fmla="*/ 7344725 h 7367585"/>
              <a:gd name="connsiteX6" fmla="*/ 6562 w 712470"/>
              <a:gd name="connsiteY6" fmla="*/ 0 h 7367585"/>
              <a:gd name="connsiteX0" fmla="*/ 847 w 706755"/>
              <a:gd name="connsiteY0" fmla="*/ 0 h 7367585"/>
              <a:gd name="connsiteX1" fmla="*/ 706121 w 706755"/>
              <a:gd name="connsiteY1" fmla="*/ 0 h 7367585"/>
              <a:gd name="connsiteX2" fmla="*/ 706755 w 706755"/>
              <a:gd name="connsiteY2" fmla="*/ 7348535 h 7367585"/>
              <a:gd name="connsiteX3" fmla="*/ 683895 w 706755"/>
              <a:gd name="connsiteY3" fmla="*/ 7365680 h 7367585"/>
              <a:gd name="connsiteX4" fmla="*/ 15240 w 706755"/>
              <a:gd name="connsiteY4" fmla="*/ 7367585 h 7367585"/>
              <a:gd name="connsiteX5" fmla="*/ 0 w 706755"/>
              <a:gd name="connsiteY5" fmla="*/ 7344725 h 7367585"/>
              <a:gd name="connsiteX6" fmla="*/ 847 w 70675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50440 h 7367585"/>
              <a:gd name="connsiteX6" fmla="*/ 2752 w 708660"/>
              <a:gd name="connsiteY6" fmla="*/ 0 h 7367585"/>
              <a:gd name="connsiteX0" fmla="*/ 3677 w 709585"/>
              <a:gd name="connsiteY0" fmla="*/ 0 h 7367585"/>
              <a:gd name="connsiteX1" fmla="*/ 708951 w 709585"/>
              <a:gd name="connsiteY1" fmla="*/ 0 h 7367585"/>
              <a:gd name="connsiteX2" fmla="*/ 709585 w 709585"/>
              <a:gd name="connsiteY2" fmla="*/ 7348535 h 7367585"/>
              <a:gd name="connsiteX3" fmla="*/ 686725 w 709585"/>
              <a:gd name="connsiteY3" fmla="*/ 7365680 h 7367585"/>
              <a:gd name="connsiteX4" fmla="*/ 18070 w 709585"/>
              <a:gd name="connsiteY4" fmla="*/ 7367585 h 7367585"/>
              <a:gd name="connsiteX5" fmla="*/ 925 w 709585"/>
              <a:gd name="connsiteY5" fmla="*/ 7350440 h 7367585"/>
              <a:gd name="connsiteX6" fmla="*/ 3677 w 709585"/>
              <a:gd name="connsiteY6" fmla="*/ 0 h 7367585"/>
              <a:gd name="connsiteX0" fmla="*/ 6131 w 712039"/>
              <a:gd name="connsiteY0" fmla="*/ 0 h 7367585"/>
              <a:gd name="connsiteX1" fmla="*/ 711405 w 712039"/>
              <a:gd name="connsiteY1" fmla="*/ 0 h 7367585"/>
              <a:gd name="connsiteX2" fmla="*/ 712039 w 712039"/>
              <a:gd name="connsiteY2" fmla="*/ 7348535 h 7367585"/>
              <a:gd name="connsiteX3" fmla="*/ 689179 w 712039"/>
              <a:gd name="connsiteY3" fmla="*/ 7365680 h 7367585"/>
              <a:gd name="connsiteX4" fmla="*/ 20524 w 712039"/>
              <a:gd name="connsiteY4" fmla="*/ 7367585 h 7367585"/>
              <a:gd name="connsiteX5" fmla="*/ 3379 w 712039"/>
              <a:gd name="connsiteY5" fmla="*/ 7350440 h 7367585"/>
              <a:gd name="connsiteX6" fmla="*/ 6131 w 712039"/>
              <a:gd name="connsiteY6" fmla="*/ 0 h 7367585"/>
              <a:gd name="connsiteX0" fmla="*/ 2959 w 708867"/>
              <a:gd name="connsiteY0" fmla="*/ 0 h 7367585"/>
              <a:gd name="connsiteX1" fmla="*/ 708233 w 708867"/>
              <a:gd name="connsiteY1" fmla="*/ 0 h 7367585"/>
              <a:gd name="connsiteX2" fmla="*/ 708867 w 708867"/>
              <a:gd name="connsiteY2" fmla="*/ 7348535 h 7367585"/>
              <a:gd name="connsiteX3" fmla="*/ 686007 w 708867"/>
              <a:gd name="connsiteY3" fmla="*/ 7365680 h 7367585"/>
              <a:gd name="connsiteX4" fmla="*/ 17352 w 708867"/>
              <a:gd name="connsiteY4" fmla="*/ 7367585 h 7367585"/>
              <a:gd name="connsiteX5" fmla="*/ 207 w 708867"/>
              <a:gd name="connsiteY5" fmla="*/ 7350440 h 7367585"/>
              <a:gd name="connsiteX6" fmla="*/ 2959 w 708867"/>
              <a:gd name="connsiteY6" fmla="*/ 0 h 7367585"/>
              <a:gd name="connsiteX0" fmla="*/ 4792 w 710700"/>
              <a:gd name="connsiteY0" fmla="*/ 0 h 7367585"/>
              <a:gd name="connsiteX1" fmla="*/ 710066 w 710700"/>
              <a:gd name="connsiteY1" fmla="*/ 0 h 7367585"/>
              <a:gd name="connsiteX2" fmla="*/ 710700 w 710700"/>
              <a:gd name="connsiteY2" fmla="*/ 7348535 h 7367585"/>
              <a:gd name="connsiteX3" fmla="*/ 687840 w 710700"/>
              <a:gd name="connsiteY3" fmla="*/ 7365680 h 7367585"/>
              <a:gd name="connsiteX4" fmla="*/ 19185 w 710700"/>
              <a:gd name="connsiteY4" fmla="*/ 7367585 h 7367585"/>
              <a:gd name="connsiteX5" fmla="*/ 135 w 710700"/>
              <a:gd name="connsiteY5" fmla="*/ 7350440 h 7367585"/>
              <a:gd name="connsiteX6" fmla="*/ 4792 w 710700"/>
              <a:gd name="connsiteY6" fmla="*/ 0 h 7367585"/>
              <a:gd name="connsiteX0" fmla="*/ 365 w 706273"/>
              <a:gd name="connsiteY0" fmla="*/ 0 h 7367585"/>
              <a:gd name="connsiteX1" fmla="*/ 705639 w 706273"/>
              <a:gd name="connsiteY1" fmla="*/ 0 h 7367585"/>
              <a:gd name="connsiteX2" fmla="*/ 706273 w 706273"/>
              <a:gd name="connsiteY2" fmla="*/ 7348535 h 7367585"/>
              <a:gd name="connsiteX3" fmla="*/ 683413 w 706273"/>
              <a:gd name="connsiteY3" fmla="*/ 7365680 h 7367585"/>
              <a:gd name="connsiteX4" fmla="*/ 14758 w 706273"/>
              <a:gd name="connsiteY4" fmla="*/ 7367585 h 7367585"/>
              <a:gd name="connsiteX5" fmla="*/ 1423 w 706273"/>
              <a:gd name="connsiteY5" fmla="*/ 7346630 h 7367585"/>
              <a:gd name="connsiteX6" fmla="*/ 365 w 706273"/>
              <a:gd name="connsiteY6" fmla="*/ 0 h 7367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6273" h="7367585">
                <a:moveTo>
                  <a:pt x="365" y="0"/>
                </a:moveTo>
                <a:lnTo>
                  <a:pt x="705639" y="0"/>
                </a:lnTo>
                <a:cubicBezTo>
                  <a:pt x="705850" y="2449512"/>
                  <a:pt x="706062" y="4899023"/>
                  <a:pt x="706273" y="7348535"/>
                </a:cubicBezTo>
                <a:lnTo>
                  <a:pt x="683413" y="7365680"/>
                </a:lnTo>
                <a:lnTo>
                  <a:pt x="14758" y="7367585"/>
                </a:lnTo>
                <a:lnTo>
                  <a:pt x="1423" y="7346630"/>
                </a:lnTo>
                <a:cubicBezTo>
                  <a:pt x="435" y="4894578"/>
                  <a:pt x="-552" y="2448242"/>
                  <a:pt x="365" y="0"/>
                </a:cubicBezTo>
                <a:close/>
              </a:path>
            </a:pathLst>
          </a:custGeom>
          <a:pattFill prst="dashVert">
            <a:fgClr>
              <a:schemeClr val="tx1"/>
            </a:fgClr>
            <a:bgClr>
              <a:schemeClr val="bg1"/>
            </a:bgClr>
          </a:patt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96347" algn="l" rtl="0" eaLnBrk="0" fontAlgn="base" hangingPunct="0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92695" algn="l" rtl="0" eaLnBrk="0" fontAlgn="base" hangingPunct="0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489041" algn="l" rtl="0" eaLnBrk="0" fontAlgn="base" hangingPunct="0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985388" algn="l" rtl="0" eaLnBrk="0" fontAlgn="base" hangingPunct="0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481735" algn="l" defTabSz="992695" rtl="0" eaLnBrk="1" latinLnBrk="0" hangingPunct="1"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8083" algn="l" defTabSz="992695" rtl="0" eaLnBrk="1" latinLnBrk="0" hangingPunct="1"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74430" algn="l" defTabSz="992695" rtl="0" eaLnBrk="1" latinLnBrk="0" hangingPunct="1"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970777" algn="l" defTabSz="992695" rtl="0" eaLnBrk="1" latinLnBrk="0" hangingPunct="1"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16" name="Rectangle 39">
            <a:extLst>
              <a:ext uri="{FF2B5EF4-FFF2-40B4-BE49-F238E27FC236}">
                <a16:creationId xmlns:a16="http://schemas.microsoft.com/office/drawing/2014/main" id="{1CCAE913-0DC1-4D86-9A8E-68E0F800D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8935" y="5810454"/>
            <a:ext cx="713472" cy="343008"/>
          </a:xfrm>
          <a:custGeom>
            <a:avLst/>
            <a:gdLst>
              <a:gd name="connsiteX0" fmla="*/ 0 w 705274"/>
              <a:gd name="connsiteY0" fmla="*/ 0 h 7369175"/>
              <a:gd name="connsiteX1" fmla="*/ 705274 w 705274"/>
              <a:gd name="connsiteY1" fmla="*/ 0 h 7369175"/>
              <a:gd name="connsiteX2" fmla="*/ 705274 w 705274"/>
              <a:gd name="connsiteY2" fmla="*/ 7369175 h 7369175"/>
              <a:gd name="connsiteX3" fmla="*/ 0 w 705274"/>
              <a:gd name="connsiteY3" fmla="*/ 7369175 h 7369175"/>
              <a:gd name="connsiteX4" fmla="*/ 0 w 705274"/>
              <a:gd name="connsiteY4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2752 w 708026"/>
              <a:gd name="connsiteY3" fmla="*/ 7369175 h 7369175"/>
              <a:gd name="connsiteX4" fmla="*/ 0 w 708026"/>
              <a:gd name="connsiteY4" fmla="*/ 7344725 h 7369175"/>
              <a:gd name="connsiteX5" fmla="*/ 2752 w 708026"/>
              <a:gd name="connsiteY5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19050 w 708026"/>
              <a:gd name="connsiteY3" fmla="*/ 7367585 h 7369175"/>
              <a:gd name="connsiteX4" fmla="*/ 2752 w 708026"/>
              <a:gd name="connsiteY4" fmla="*/ 7369175 h 7369175"/>
              <a:gd name="connsiteX5" fmla="*/ 0 w 708026"/>
              <a:gd name="connsiteY5" fmla="*/ 7344725 h 7369175"/>
              <a:gd name="connsiteX6" fmla="*/ 2752 w 708026"/>
              <a:gd name="connsiteY6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685800 w 708026"/>
              <a:gd name="connsiteY3" fmla="*/ 7365680 h 7369175"/>
              <a:gd name="connsiteX4" fmla="*/ 19050 w 708026"/>
              <a:gd name="connsiteY4" fmla="*/ 7367585 h 7369175"/>
              <a:gd name="connsiteX5" fmla="*/ 2752 w 708026"/>
              <a:gd name="connsiteY5" fmla="*/ 7369175 h 7369175"/>
              <a:gd name="connsiteX6" fmla="*/ 0 w 708026"/>
              <a:gd name="connsiteY6" fmla="*/ 7344725 h 7369175"/>
              <a:gd name="connsiteX7" fmla="*/ 2752 w 708026"/>
              <a:gd name="connsiteY7" fmla="*/ 0 h 7369175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708026 w 708660"/>
              <a:gd name="connsiteY3" fmla="*/ 7369175 h 7369175"/>
              <a:gd name="connsiteX4" fmla="*/ 685800 w 708660"/>
              <a:gd name="connsiteY4" fmla="*/ 7365680 h 7369175"/>
              <a:gd name="connsiteX5" fmla="*/ 19050 w 708660"/>
              <a:gd name="connsiteY5" fmla="*/ 7367585 h 7369175"/>
              <a:gd name="connsiteX6" fmla="*/ 2752 w 708660"/>
              <a:gd name="connsiteY6" fmla="*/ 7369175 h 7369175"/>
              <a:gd name="connsiteX7" fmla="*/ 0 w 708660"/>
              <a:gd name="connsiteY7" fmla="*/ 7344725 h 7369175"/>
              <a:gd name="connsiteX8" fmla="*/ 2752 w 708660"/>
              <a:gd name="connsiteY8" fmla="*/ 0 h 7369175"/>
              <a:gd name="connsiteX0" fmla="*/ 2752 w 742567"/>
              <a:gd name="connsiteY0" fmla="*/ 0 h 7897906"/>
              <a:gd name="connsiteX1" fmla="*/ 708026 w 742567"/>
              <a:gd name="connsiteY1" fmla="*/ 0 h 7897906"/>
              <a:gd name="connsiteX2" fmla="*/ 708660 w 742567"/>
              <a:gd name="connsiteY2" fmla="*/ 7348535 h 7897906"/>
              <a:gd name="connsiteX3" fmla="*/ 685800 w 742567"/>
              <a:gd name="connsiteY3" fmla="*/ 7365680 h 7897906"/>
              <a:gd name="connsiteX4" fmla="*/ 19050 w 742567"/>
              <a:gd name="connsiteY4" fmla="*/ 7367585 h 7897906"/>
              <a:gd name="connsiteX5" fmla="*/ 2752 w 742567"/>
              <a:gd name="connsiteY5" fmla="*/ 7369175 h 7897906"/>
              <a:gd name="connsiteX6" fmla="*/ 0 w 742567"/>
              <a:gd name="connsiteY6" fmla="*/ 7344725 h 7897906"/>
              <a:gd name="connsiteX7" fmla="*/ 2752 w 742567"/>
              <a:gd name="connsiteY7" fmla="*/ 0 h 7897906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685800 w 708660"/>
              <a:gd name="connsiteY3" fmla="*/ 7365680 h 7369175"/>
              <a:gd name="connsiteX4" fmla="*/ 19050 w 708660"/>
              <a:gd name="connsiteY4" fmla="*/ 7367585 h 7369175"/>
              <a:gd name="connsiteX5" fmla="*/ 2752 w 708660"/>
              <a:gd name="connsiteY5" fmla="*/ 7369175 h 7369175"/>
              <a:gd name="connsiteX6" fmla="*/ 0 w 708660"/>
              <a:gd name="connsiteY6" fmla="*/ 7344725 h 7369175"/>
              <a:gd name="connsiteX7" fmla="*/ 2752 w 708660"/>
              <a:gd name="connsiteY7" fmla="*/ 0 h 736917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44725 h 7367585"/>
              <a:gd name="connsiteX6" fmla="*/ 2752 w 708660"/>
              <a:gd name="connsiteY6" fmla="*/ 0 h 7367585"/>
              <a:gd name="connsiteX0" fmla="*/ 87 w 705995"/>
              <a:gd name="connsiteY0" fmla="*/ 0 h 7367585"/>
              <a:gd name="connsiteX1" fmla="*/ 705361 w 705995"/>
              <a:gd name="connsiteY1" fmla="*/ 0 h 7367585"/>
              <a:gd name="connsiteX2" fmla="*/ 705995 w 705995"/>
              <a:gd name="connsiteY2" fmla="*/ 7348535 h 7367585"/>
              <a:gd name="connsiteX3" fmla="*/ 683135 w 705995"/>
              <a:gd name="connsiteY3" fmla="*/ 7365680 h 7367585"/>
              <a:gd name="connsiteX4" fmla="*/ 16385 w 705995"/>
              <a:gd name="connsiteY4" fmla="*/ 7367585 h 7367585"/>
              <a:gd name="connsiteX5" fmla="*/ 4955 w 705995"/>
              <a:gd name="connsiteY5" fmla="*/ 7340915 h 7367585"/>
              <a:gd name="connsiteX6" fmla="*/ 87 w 70599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39010 h 7367585"/>
              <a:gd name="connsiteX6" fmla="*/ 2752 w 708660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16367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25892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3520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2017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86 w 705994"/>
              <a:gd name="connsiteY0" fmla="*/ 0 h 7369490"/>
              <a:gd name="connsiteX1" fmla="*/ 705360 w 705994"/>
              <a:gd name="connsiteY1" fmla="*/ 0 h 7369490"/>
              <a:gd name="connsiteX2" fmla="*/ 705994 w 705994"/>
              <a:gd name="connsiteY2" fmla="*/ 7348535 h 7369490"/>
              <a:gd name="connsiteX3" fmla="*/ 683134 w 705994"/>
              <a:gd name="connsiteY3" fmla="*/ 7365680 h 7369490"/>
              <a:gd name="connsiteX4" fmla="*/ 20194 w 705994"/>
              <a:gd name="connsiteY4" fmla="*/ 7369490 h 7369490"/>
              <a:gd name="connsiteX5" fmla="*/ 4954 w 705994"/>
              <a:gd name="connsiteY5" fmla="*/ 7342820 h 7369490"/>
              <a:gd name="connsiteX6" fmla="*/ 86 w 705994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40915 h 7369490"/>
              <a:gd name="connsiteX6" fmla="*/ 847 w 706755"/>
              <a:gd name="connsiteY6" fmla="*/ 0 h 7369490"/>
              <a:gd name="connsiteX0" fmla="*/ 87 w 705995"/>
              <a:gd name="connsiteY0" fmla="*/ 0 h 7369490"/>
              <a:gd name="connsiteX1" fmla="*/ 705361 w 705995"/>
              <a:gd name="connsiteY1" fmla="*/ 0 h 7369490"/>
              <a:gd name="connsiteX2" fmla="*/ 705995 w 705995"/>
              <a:gd name="connsiteY2" fmla="*/ 7348535 h 7369490"/>
              <a:gd name="connsiteX3" fmla="*/ 683135 w 705995"/>
              <a:gd name="connsiteY3" fmla="*/ 7365680 h 7369490"/>
              <a:gd name="connsiteX4" fmla="*/ 20195 w 705995"/>
              <a:gd name="connsiteY4" fmla="*/ 7369490 h 7369490"/>
              <a:gd name="connsiteX5" fmla="*/ 4955 w 705995"/>
              <a:gd name="connsiteY5" fmla="*/ 7339010 h 7369490"/>
              <a:gd name="connsiteX6" fmla="*/ 87 w 705995"/>
              <a:gd name="connsiteY6" fmla="*/ 0 h 7369490"/>
              <a:gd name="connsiteX0" fmla="*/ 4657 w 710565"/>
              <a:gd name="connsiteY0" fmla="*/ 0 h 7369490"/>
              <a:gd name="connsiteX1" fmla="*/ 709931 w 710565"/>
              <a:gd name="connsiteY1" fmla="*/ 0 h 7369490"/>
              <a:gd name="connsiteX2" fmla="*/ 710565 w 710565"/>
              <a:gd name="connsiteY2" fmla="*/ 7348535 h 7369490"/>
              <a:gd name="connsiteX3" fmla="*/ 687705 w 710565"/>
              <a:gd name="connsiteY3" fmla="*/ 7365680 h 7369490"/>
              <a:gd name="connsiteX4" fmla="*/ 24765 w 710565"/>
              <a:gd name="connsiteY4" fmla="*/ 7369490 h 7369490"/>
              <a:gd name="connsiteX5" fmla="*/ 0 w 710565"/>
              <a:gd name="connsiteY5" fmla="*/ 7335200 h 7369490"/>
              <a:gd name="connsiteX6" fmla="*/ 4657 w 710565"/>
              <a:gd name="connsiteY6" fmla="*/ 0 h 7369490"/>
              <a:gd name="connsiteX0" fmla="*/ 118 w 706026"/>
              <a:gd name="connsiteY0" fmla="*/ 0 h 7369490"/>
              <a:gd name="connsiteX1" fmla="*/ 705392 w 706026"/>
              <a:gd name="connsiteY1" fmla="*/ 0 h 7369490"/>
              <a:gd name="connsiteX2" fmla="*/ 706026 w 706026"/>
              <a:gd name="connsiteY2" fmla="*/ 7348535 h 7369490"/>
              <a:gd name="connsiteX3" fmla="*/ 683166 w 706026"/>
              <a:gd name="connsiteY3" fmla="*/ 7365680 h 7369490"/>
              <a:gd name="connsiteX4" fmla="*/ 20226 w 706026"/>
              <a:gd name="connsiteY4" fmla="*/ 7369490 h 7369490"/>
              <a:gd name="connsiteX5" fmla="*/ 3081 w 706026"/>
              <a:gd name="connsiteY5" fmla="*/ 7333295 h 7369490"/>
              <a:gd name="connsiteX6" fmla="*/ 118 w 706026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1390 h 7369490"/>
              <a:gd name="connsiteX6" fmla="*/ 847 w 706755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31390 h 7369490"/>
              <a:gd name="connsiteX6" fmla="*/ 8467 w 714375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5200 h 7369490"/>
              <a:gd name="connsiteX6" fmla="*/ 847 w 706755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37105 h 7369490"/>
              <a:gd name="connsiteX6" fmla="*/ 6562 w 712470"/>
              <a:gd name="connsiteY6" fmla="*/ 0 h 7369490"/>
              <a:gd name="connsiteX0" fmla="*/ 183 w 706091"/>
              <a:gd name="connsiteY0" fmla="*/ 0 h 7369490"/>
              <a:gd name="connsiteX1" fmla="*/ 705457 w 706091"/>
              <a:gd name="connsiteY1" fmla="*/ 0 h 7369490"/>
              <a:gd name="connsiteX2" fmla="*/ 706091 w 706091"/>
              <a:gd name="connsiteY2" fmla="*/ 7348535 h 7369490"/>
              <a:gd name="connsiteX3" fmla="*/ 683231 w 706091"/>
              <a:gd name="connsiteY3" fmla="*/ 7365680 h 7369490"/>
              <a:gd name="connsiteX4" fmla="*/ 20291 w 706091"/>
              <a:gd name="connsiteY4" fmla="*/ 7369490 h 7369490"/>
              <a:gd name="connsiteX5" fmla="*/ 1241 w 706091"/>
              <a:gd name="connsiteY5" fmla="*/ 7337105 h 7369490"/>
              <a:gd name="connsiteX6" fmla="*/ 183 w 706091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40915 h 7369490"/>
              <a:gd name="connsiteX6" fmla="*/ 6562 w 712470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0915 h 7369490"/>
              <a:gd name="connsiteX6" fmla="*/ 2752 w 708660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42820 h 7369490"/>
              <a:gd name="connsiteX6" fmla="*/ 8467 w 714375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42820 h 7367585"/>
              <a:gd name="connsiteX6" fmla="*/ 2752 w 708660"/>
              <a:gd name="connsiteY6" fmla="*/ 0 h 7367585"/>
              <a:gd name="connsiteX0" fmla="*/ 8467 w 714375"/>
              <a:gd name="connsiteY0" fmla="*/ 0 h 7367585"/>
              <a:gd name="connsiteX1" fmla="*/ 713741 w 714375"/>
              <a:gd name="connsiteY1" fmla="*/ 0 h 7367585"/>
              <a:gd name="connsiteX2" fmla="*/ 714375 w 714375"/>
              <a:gd name="connsiteY2" fmla="*/ 7348535 h 7367585"/>
              <a:gd name="connsiteX3" fmla="*/ 691515 w 714375"/>
              <a:gd name="connsiteY3" fmla="*/ 7365680 h 7367585"/>
              <a:gd name="connsiteX4" fmla="*/ 22860 w 714375"/>
              <a:gd name="connsiteY4" fmla="*/ 7367585 h 7367585"/>
              <a:gd name="connsiteX5" fmla="*/ 0 w 714375"/>
              <a:gd name="connsiteY5" fmla="*/ 7344725 h 7367585"/>
              <a:gd name="connsiteX6" fmla="*/ 8467 w 714375"/>
              <a:gd name="connsiteY6" fmla="*/ 0 h 7367585"/>
              <a:gd name="connsiteX0" fmla="*/ 183 w 706091"/>
              <a:gd name="connsiteY0" fmla="*/ 0 h 7367585"/>
              <a:gd name="connsiteX1" fmla="*/ 705457 w 706091"/>
              <a:gd name="connsiteY1" fmla="*/ 0 h 7367585"/>
              <a:gd name="connsiteX2" fmla="*/ 706091 w 706091"/>
              <a:gd name="connsiteY2" fmla="*/ 7348535 h 7367585"/>
              <a:gd name="connsiteX3" fmla="*/ 683231 w 706091"/>
              <a:gd name="connsiteY3" fmla="*/ 7365680 h 7367585"/>
              <a:gd name="connsiteX4" fmla="*/ 14576 w 706091"/>
              <a:gd name="connsiteY4" fmla="*/ 7367585 h 7367585"/>
              <a:gd name="connsiteX5" fmla="*/ 1241 w 706091"/>
              <a:gd name="connsiteY5" fmla="*/ 7342820 h 7367585"/>
              <a:gd name="connsiteX6" fmla="*/ 183 w 706091"/>
              <a:gd name="connsiteY6" fmla="*/ 0 h 7367585"/>
              <a:gd name="connsiteX0" fmla="*/ 4657 w 710565"/>
              <a:gd name="connsiteY0" fmla="*/ 0 h 7367585"/>
              <a:gd name="connsiteX1" fmla="*/ 709931 w 710565"/>
              <a:gd name="connsiteY1" fmla="*/ 0 h 7367585"/>
              <a:gd name="connsiteX2" fmla="*/ 710565 w 710565"/>
              <a:gd name="connsiteY2" fmla="*/ 7348535 h 7367585"/>
              <a:gd name="connsiteX3" fmla="*/ 687705 w 710565"/>
              <a:gd name="connsiteY3" fmla="*/ 7365680 h 7367585"/>
              <a:gd name="connsiteX4" fmla="*/ 19050 w 710565"/>
              <a:gd name="connsiteY4" fmla="*/ 7367585 h 7367585"/>
              <a:gd name="connsiteX5" fmla="*/ 0 w 710565"/>
              <a:gd name="connsiteY5" fmla="*/ 7344725 h 7367585"/>
              <a:gd name="connsiteX6" fmla="*/ 4657 w 710565"/>
              <a:gd name="connsiteY6" fmla="*/ 0 h 7367585"/>
              <a:gd name="connsiteX0" fmla="*/ 118 w 706026"/>
              <a:gd name="connsiteY0" fmla="*/ 0 h 7367585"/>
              <a:gd name="connsiteX1" fmla="*/ 705392 w 706026"/>
              <a:gd name="connsiteY1" fmla="*/ 0 h 7367585"/>
              <a:gd name="connsiteX2" fmla="*/ 706026 w 706026"/>
              <a:gd name="connsiteY2" fmla="*/ 7348535 h 7367585"/>
              <a:gd name="connsiteX3" fmla="*/ 683166 w 706026"/>
              <a:gd name="connsiteY3" fmla="*/ 7365680 h 7367585"/>
              <a:gd name="connsiteX4" fmla="*/ 14511 w 706026"/>
              <a:gd name="connsiteY4" fmla="*/ 7367585 h 7367585"/>
              <a:gd name="connsiteX5" fmla="*/ 3081 w 706026"/>
              <a:gd name="connsiteY5" fmla="*/ 7344725 h 7367585"/>
              <a:gd name="connsiteX6" fmla="*/ 118 w 706026"/>
              <a:gd name="connsiteY6" fmla="*/ 0 h 7367585"/>
              <a:gd name="connsiteX0" fmla="*/ 6562 w 712470"/>
              <a:gd name="connsiteY0" fmla="*/ 0 h 7367585"/>
              <a:gd name="connsiteX1" fmla="*/ 711836 w 712470"/>
              <a:gd name="connsiteY1" fmla="*/ 0 h 7367585"/>
              <a:gd name="connsiteX2" fmla="*/ 712470 w 712470"/>
              <a:gd name="connsiteY2" fmla="*/ 7348535 h 7367585"/>
              <a:gd name="connsiteX3" fmla="*/ 689610 w 712470"/>
              <a:gd name="connsiteY3" fmla="*/ 7365680 h 7367585"/>
              <a:gd name="connsiteX4" fmla="*/ 20955 w 712470"/>
              <a:gd name="connsiteY4" fmla="*/ 7367585 h 7367585"/>
              <a:gd name="connsiteX5" fmla="*/ 0 w 712470"/>
              <a:gd name="connsiteY5" fmla="*/ 7344725 h 7367585"/>
              <a:gd name="connsiteX6" fmla="*/ 6562 w 712470"/>
              <a:gd name="connsiteY6" fmla="*/ 0 h 7367585"/>
              <a:gd name="connsiteX0" fmla="*/ 847 w 706755"/>
              <a:gd name="connsiteY0" fmla="*/ 0 h 7367585"/>
              <a:gd name="connsiteX1" fmla="*/ 706121 w 706755"/>
              <a:gd name="connsiteY1" fmla="*/ 0 h 7367585"/>
              <a:gd name="connsiteX2" fmla="*/ 706755 w 706755"/>
              <a:gd name="connsiteY2" fmla="*/ 7348535 h 7367585"/>
              <a:gd name="connsiteX3" fmla="*/ 683895 w 706755"/>
              <a:gd name="connsiteY3" fmla="*/ 7365680 h 7367585"/>
              <a:gd name="connsiteX4" fmla="*/ 15240 w 706755"/>
              <a:gd name="connsiteY4" fmla="*/ 7367585 h 7367585"/>
              <a:gd name="connsiteX5" fmla="*/ 0 w 706755"/>
              <a:gd name="connsiteY5" fmla="*/ 7344725 h 7367585"/>
              <a:gd name="connsiteX6" fmla="*/ 847 w 70675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50440 h 7367585"/>
              <a:gd name="connsiteX6" fmla="*/ 2752 w 708660"/>
              <a:gd name="connsiteY6" fmla="*/ 0 h 7367585"/>
              <a:gd name="connsiteX0" fmla="*/ 3677 w 709585"/>
              <a:gd name="connsiteY0" fmla="*/ 0 h 7367585"/>
              <a:gd name="connsiteX1" fmla="*/ 708951 w 709585"/>
              <a:gd name="connsiteY1" fmla="*/ 0 h 7367585"/>
              <a:gd name="connsiteX2" fmla="*/ 709585 w 709585"/>
              <a:gd name="connsiteY2" fmla="*/ 7348535 h 7367585"/>
              <a:gd name="connsiteX3" fmla="*/ 686725 w 709585"/>
              <a:gd name="connsiteY3" fmla="*/ 7365680 h 7367585"/>
              <a:gd name="connsiteX4" fmla="*/ 18070 w 709585"/>
              <a:gd name="connsiteY4" fmla="*/ 7367585 h 7367585"/>
              <a:gd name="connsiteX5" fmla="*/ 925 w 709585"/>
              <a:gd name="connsiteY5" fmla="*/ 7350440 h 7367585"/>
              <a:gd name="connsiteX6" fmla="*/ 3677 w 709585"/>
              <a:gd name="connsiteY6" fmla="*/ 0 h 7367585"/>
              <a:gd name="connsiteX0" fmla="*/ 6131 w 712039"/>
              <a:gd name="connsiteY0" fmla="*/ 0 h 7367585"/>
              <a:gd name="connsiteX1" fmla="*/ 711405 w 712039"/>
              <a:gd name="connsiteY1" fmla="*/ 0 h 7367585"/>
              <a:gd name="connsiteX2" fmla="*/ 712039 w 712039"/>
              <a:gd name="connsiteY2" fmla="*/ 7348535 h 7367585"/>
              <a:gd name="connsiteX3" fmla="*/ 689179 w 712039"/>
              <a:gd name="connsiteY3" fmla="*/ 7365680 h 7367585"/>
              <a:gd name="connsiteX4" fmla="*/ 20524 w 712039"/>
              <a:gd name="connsiteY4" fmla="*/ 7367585 h 7367585"/>
              <a:gd name="connsiteX5" fmla="*/ 3379 w 712039"/>
              <a:gd name="connsiteY5" fmla="*/ 7350440 h 7367585"/>
              <a:gd name="connsiteX6" fmla="*/ 6131 w 712039"/>
              <a:gd name="connsiteY6" fmla="*/ 0 h 7367585"/>
              <a:gd name="connsiteX0" fmla="*/ 2959 w 708867"/>
              <a:gd name="connsiteY0" fmla="*/ 0 h 7367585"/>
              <a:gd name="connsiteX1" fmla="*/ 708233 w 708867"/>
              <a:gd name="connsiteY1" fmla="*/ 0 h 7367585"/>
              <a:gd name="connsiteX2" fmla="*/ 708867 w 708867"/>
              <a:gd name="connsiteY2" fmla="*/ 7348535 h 7367585"/>
              <a:gd name="connsiteX3" fmla="*/ 686007 w 708867"/>
              <a:gd name="connsiteY3" fmla="*/ 7365680 h 7367585"/>
              <a:gd name="connsiteX4" fmla="*/ 17352 w 708867"/>
              <a:gd name="connsiteY4" fmla="*/ 7367585 h 7367585"/>
              <a:gd name="connsiteX5" fmla="*/ 207 w 708867"/>
              <a:gd name="connsiteY5" fmla="*/ 7350440 h 7367585"/>
              <a:gd name="connsiteX6" fmla="*/ 2959 w 708867"/>
              <a:gd name="connsiteY6" fmla="*/ 0 h 7367585"/>
              <a:gd name="connsiteX0" fmla="*/ 4792 w 710700"/>
              <a:gd name="connsiteY0" fmla="*/ 0 h 7367585"/>
              <a:gd name="connsiteX1" fmla="*/ 710066 w 710700"/>
              <a:gd name="connsiteY1" fmla="*/ 0 h 7367585"/>
              <a:gd name="connsiteX2" fmla="*/ 710700 w 710700"/>
              <a:gd name="connsiteY2" fmla="*/ 7348535 h 7367585"/>
              <a:gd name="connsiteX3" fmla="*/ 687840 w 710700"/>
              <a:gd name="connsiteY3" fmla="*/ 7365680 h 7367585"/>
              <a:gd name="connsiteX4" fmla="*/ 19185 w 710700"/>
              <a:gd name="connsiteY4" fmla="*/ 7367585 h 7367585"/>
              <a:gd name="connsiteX5" fmla="*/ 135 w 710700"/>
              <a:gd name="connsiteY5" fmla="*/ 7350440 h 7367585"/>
              <a:gd name="connsiteX6" fmla="*/ 4792 w 710700"/>
              <a:gd name="connsiteY6" fmla="*/ 0 h 7367585"/>
              <a:gd name="connsiteX0" fmla="*/ 365 w 706273"/>
              <a:gd name="connsiteY0" fmla="*/ 0 h 7367585"/>
              <a:gd name="connsiteX1" fmla="*/ 705639 w 706273"/>
              <a:gd name="connsiteY1" fmla="*/ 0 h 7367585"/>
              <a:gd name="connsiteX2" fmla="*/ 706273 w 706273"/>
              <a:gd name="connsiteY2" fmla="*/ 7348535 h 7367585"/>
              <a:gd name="connsiteX3" fmla="*/ 683413 w 706273"/>
              <a:gd name="connsiteY3" fmla="*/ 7365680 h 7367585"/>
              <a:gd name="connsiteX4" fmla="*/ 14758 w 706273"/>
              <a:gd name="connsiteY4" fmla="*/ 7367585 h 7367585"/>
              <a:gd name="connsiteX5" fmla="*/ 1423 w 706273"/>
              <a:gd name="connsiteY5" fmla="*/ 7346630 h 7367585"/>
              <a:gd name="connsiteX6" fmla="*/ 365 w 706273"/>
              <a:gd name="connsiteY6" fmla="*/ 0 h 7367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6273" h="7367585">
                <a:moveTo>
                  <a:pt x="365" y="0"/>
                </a:moveTo>
                <a:lnTo>
                  <a:pt x="705639" y="0"/>
                </a:lnTo>
                <a:cubicBezTo>
                  <a:pt x="705850" y="2449512"/>
                  <a:pt x="706062" y="4899023"/>
                  <a:pt x="706273" y="7348535"/>
                </a:cubicBezTo>
                <a:lnTo>
                  <a:pt x="683413" y="7365680"/>
                </a:lnTo>
                <a:lnTo>
                  <a:pt x="14758" y="7367585"/>
                </a:lnTo>
                <a:lnTo>
                  <a:pt x="1423" y="7346630"/>
                </a:lnTo>
                <a:cubicBezTo>
                  <a:pt x="435" y="4894578"/>
                  <a:pt x="-552" y="2448242"/>
                  <a:pt x="36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  <a:effectLst>
            <a:innerShdw blurRad="63500" dist="50800" dir="10800000">
              <a:prstClr val="black">
                <a:alpha val="36000"/>
              </a:prstClr>
            </a:innerShdw>
          </a:effectLst>
        </p:spPr>
        <p:txBody>
          <a:bodyPr lIns="99269" tIns="49635" rIns="99269" bIns="49635"/>
          <a:lstStyle/>
          <a:p>
            <a:r>
              <a:rPr lang="en-US" dirty="0"/>
              <a:t>   </a:t>
            </a:r>
          </a:p>
        </p:txBody>
      </p:sp>
      <p:sp>
        <p:nvSpPr>
          <p:cNvPr id="11" name="Freeform 544">
            <a:extLst>
              <a:ext uri="{FF2B5EF4-FFF2-40B4-BE49-F238E27FC236}">
                <a16:creationId xmlns:a16="http://schemas.microsoft.com/office/drawing/2014/main" id="{2E840F6D-F447-5F79-FB79-9E454AB2C04D}"/>
              </a:ext>
            </a:extLst>
          </p:cNvPr>
          <p:cNvSpPr>
            <a:spLocks/>
          </p:cNvSpPr>
          <p:nvPr/>
        </p:nvSpPr>
        <p:spPr bwMode="auto">
          <a:xfrm>
            <a:off x="3700797" y="5853074"/>
            <a:ext cx="772347" cy="948337"/>
          </a:xfrm>
          <a:custGeom>
            <a:avLst/>
            <a:gdLst>
              <a:gd name="T0" fmla="*/ 0 w 566"/>
              <a:gd name="T1" fmla="*/ 2147483647 h 2"/>
              <a:gd name="T2" fmla="*/ 2147483647 w 566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6" h="2">
                <a:moveTo>
                  <a:pt x="0" y="2"/>
                </a:moveTo>
                <a:lnTo>
                  <a:pt x="566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35" name="Freeform 544"/>
          <p:cNvSpPr>
            <a:spLocks/>
          </p:cNvSpPr>
          <p:nvPr/>
        </p:nvSpPr>
        <p:spPr bwMode="auto">
          <a:xfrm>
            <a:off x="3648676" y="5597360"/>
            <a:ext cx="841248" cy="0"/>
          </a:xfrm>
          <a:custGeom>
            <a:avLst/>
            <a:gdLst>
              <a:gd name="T0" fmla="*/ 0 w 566"/>
              <a:gd name="T1" fmla="*/ 2147483647 h 2"/>
              <a:gd name="T2" fmla="*/ 2147483647 w 566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6" h="2">
                <a:moveTo>
                  <a:pt x="0" y="2"/>
                </a:moveTo>
                <a:lnTo>
                  <a:pt x="566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17" name="Line 491">
            <a:extLst>
              <a:ext uri="{FF2B5EF4-FFF2-40B4-BE49-F238E27FC236}">
                <a16:creationId xmlns:a16="http://schemas.microsoft.com/office/drawing/2014/main" id="{C9DD5DED-A5E3-430D-AC03-1408291526F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11257" y="6012452"/>
            <a:ext cx="934297" cy="1204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4" name="Rectangle 457">
            <a:extLst>
              <a:ext uri="{FF2B5EF4-FFF2-40B4-BE49-F238E27FC236}">
                <a16:creationId xmlns:a16="http://schemas.microsoft.com/office/drawing/2014/main" id="{39EC7515-9F33-D020-CCD0-202837A8A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5632" y="2537060"/>
            <a:ext cx="2610416" cy="44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2.375” (OD), 2.067” (ID) ASTM A53 Grade B (LCS) Sch. 40 Sounding Tube (blank tubing), 0.154” wall thickness, +1 to 125 ft.</a:t>
            </a:r>
          </a:p>
          <a:p>
            <a:endParaRPr lang="en-US" sz="1100" dirty="0"/>
          </a:p>
          <a:p>
            <a:r>
              <a:rPr lang="en-US" sz="1100" dirty="0"/>
              <a:t> </a:t>
            </a:r>
          </a:p>
        </p:txBody>
      </p:sp>
      <p:sp>
        <p:nvSpPr>
          <p:cNvPr id="25" name="Rectangle 555">
            <a:extLst>
              <a:ext uri="{FF2B5EF4-FFF2-40B4-BE49-F238E27FC236}">
                <a16:creationId xmlns:a16="http://schemas.microsoft.com/office/drawing/2014/main" id="{9220705E-B3C7-943C-0817-667734EC5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0537" y="4400364"/>
            <a:ext cx="2522123" cy="704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2.375” (OD), 2.067” (ID) ASTM A53 Grade B (LCS) Sch. 40 with bottom cap, 0.154” wall thickness, perforated (0.050” wide mill slots) 125 to 500 ft.</a:t>
            </a:r>
          </a:p>
        </p:txBody>
      </p:sp>
      <p:sp>
        <p:nvSpPr>
          <p:cNvPr id="26" name="Rectangle 543">
            <a:extLst>
              <a:ext uri="{FF2B5EF4-FFF2-40B4-BE49-F238E27FC236}">
                <a16:creationId xmlns:a16="http://schemas.microsoft.com/office/drawing/2014/main" id="{BCD186E6-EB56-3AA6-6892-36620933F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113" y="1646653"/>
            <a:ext cx="1751681" cy="396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/>
          <a:p>
            <a:pPr algn="ctr">
              <a:lnSpc>
                <a:spcPct val="95000"/>
              </a:lnSpc>
            </a:pPr>
            <a:r>
              <a:rPr lang="en-US" sz="1000" dirty="0"/>
              <a:t>3.5” (OD), 3.026” (ID), ASTM A53 Grade B (LCS) Sch. 40 Gravel Feed Tube, 0.237” wall thickness, Open-ended on bottom, +1 to 105 ft</a:t>
            </a:r>
          </a:p>
          <a:p>
            <a:pPr algn="r">
              <a:lnSpc>
                <a:spcPct val="95000"/>
              </a:lnSpc>
            </a:pPr>
            <a:endParaRPr lang="en-US" sz="1000" dirty="0"/>
          </a:p>
        </p:txBody>
      </p:sp>
      <p:sp>
        <p:nvSpPr>
          <p:cNvPr id="2106" name="Line 490"/>
          <p:cNvSpPr>
            <a:spLocks noChangeShapeType="1"/>
          </p:cNvSpPr>
          <p:nvPr/>
        </p:nvSpPr>
        <p:spPr bwMode="auto">
          <a:xfrm>
            <a:off x="3932433" y="2726137"/>
            <a:ext cx="64008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178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angle 194" descr="Light upward diagonal"/>
          <p:cNvSpPr>
            <a:spLocks noChangeArrowheads="1"/>
          </p:cNvSpPr>
          <p:nvPr/>
        </p:nvSpPr>
        <p:spPr bwMode="auto">
          <a:xfrm>
            <a:off x="4046327" y="1188720"/>
            <a:ext cx="100757" cy="1239159"/>
          </a:xfrm>
          <a:prstGeom prst="rect">
            <a:avLst/>
          </a:prstGeom>
          <a:pattFill prst="ltUpDiag">
            <a:fgClr>
              <a:schemeClr val="tx1"/>
            </a:fgClr>
            <a:bgClr>
              <a:srgbClr val="FFFFFF"/>
            </a:bgClr>
          </a:patt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53" name="Rectangle 13" descr="Large confetti"/>
          <p:cNvSpPr>
            <a:spLocks noChangeArrowheads="1"/>
          </p:cNvSpPr>
          <p:nvPr/>
        </p:nvSpPr>
        <p:spPr bwMode="auto">
          <a:xfrm>
            <a:off x="2895559" y="2436769"/>
            <a:ext cx="1188720" cy="4809368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100000"/>
                      </a14:imgEffect>
                    </a14:imgLayer>
                  </a14:imgProps>
                </a:ext>
              </a:extLst>
            </a:blip>
            <a:srcRect/>
            <a:tile tx="0" ty="0" sx="100000" sy="100000" flip="none" algn="tl"/>
          </a:blipFill>
          <a:ln w="31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/>
          <a:p>
            <a:endParaRPr lang="en-US" dirty="0"/>
          </a:p>
        </p:txBody>
      </p:sp>
      <p:sp>
        <p:nvSpPr>
          <p:cNvPr id="2050" name="Rectangle 199"/>
          <p:cNvSpPr>
            <a:spLocks noChangeArrowheads="1"/>
          </p:cNvSpPr>
          <p:nvPr/>
        </p:nvSpPr>
        <p:spPr bwMode="auto">
          <a:xfrm>
            <a:off x="794727" y="1303111"/>
            <a:ext cx="1334981" cy="380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>
              <a:lnSpc>
                <a:spcPct val="95000"/>
              </a:lnSpc>
            </a:pPr>
            <a:r>
              <a:rPr lang="en-US" sz="1000" dirty="0"/>
              <a:t>Surface Seal</a:t>
            </a:r>
          </a:p>
          <a:p>
            <a:pPr algn="r">
              <a:lnSpc>
                <a:spcPct val="95000"/>
              </a:lnSpc>
            </a:pPr>
            <a:r>
              <a:rPr lang="en-US" sz="1000" dirty="0"/>
              <a:t> (Sand Cement Slurry)</a:t>
            </a:r>
          </a:p>
          <a:p>
            <a:pPr algn="r">
              <a:lnSpc>
                <a:spcPct val="95000"/>
              </a:lnSpc>
            </a:pPr>
            <a:endParaRPr lang="en-US" sz="1100" dirty="0"/>
          </a:p>
        </p:txBody>
      </p:sp>
      <p:sp>
        <p:nvSpPr>
          <p:cNvPr id="2051" name="Rectangle 194" descr="Light upward diagonal"/>
          <p:cNvSpPr>
            <a:spLocks noChangeArrowheads="1"/>
          </p:cNvSpPr>
          <p:nvPr/>
        </p:nvSpPr>
        <p:spPr bwMode="auto">
          <a:xfrm>
            <a:off x="2812800" y="1193306"/>
            <a:ext cx="96034" cy="1243463"/>
          </a:xfrm>
          <a:prstGeom prst="rect">
            <a:avLst/>
          </a:prstGeom>
          <a:pattFill prst="ltUpDiag">
            <a:fgClr>
              <a:schemeClr val="tx1"/>
            </a:fgClr>
            <a:bgClr>
              <a:srgbClr val="FFFFFF"/>
            </a:bgClr>
          </a:patt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52" name="Rectangle 435" descr="Zig zag"/>
          <p:cNvSpPr>
            <a:spLocks noChangeArrowheads="1"/>
          </p:cNvSpPr>
          <p:nvPr/>
        </p:nvSpPr>
        <p:spPr bwMode="auto">
          <a:xfrm>
            <a:off x="2896977" y="1420015"/>
            <a:ext cx="1183906" cy="2165752"/>
          </a:xfrm>
          <a:prstGeom prst="rect">
            <a:avLst/>
          </a:prstGeom>
          <a:pattFill prst="zigZag">
            <a:fgClr>
              <a:srgbClr val="808080"/>
            </a:fgClr>
            <a:bgClr>
              <a:srgbClr val="FFFFFF"/>
            </a:bgClr>
          </a:patt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54" name="Rectangle 150"/>
          <p:cNvSpPr>
            <a:spLocks noChangeArrowheads="1"/>
          </p:cNvSpPr>
          <p:nvPr/>
        </p:nvSpPr>
        <p:spPr bwMode="auto">
          <a:xfrm>
            <a:off x="2896466" y="3202093"/>
            <a:ext cx="1186050" cy="253553"/>
          </a:xfrm>
          <a:prstGeom prst="rect">
            <a:avLst/>
          </a:prstGeom>
          <a:solidFill>
            <a:srgbClr val="800000"/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57" name="Line 64"/>
          <p:cNvSpPr>
            <a:spLocks noChangeShapeType="1"/>
          </p:cNvSpPr>
          <p:nvPr/>
        </p:nvSpPr>
        <p:spPr bwMode="auto">
          <a:xfrm>
            <a:off x="1394010" y="1193306"/>
            <a:ext cx="137150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2060" name="Rectangle 32"/>
          <p:cNvSpPr>
            <a:spLocks noChangeArrowheads="1"/>
          </p:cNvSpPr>
          <p:nvPr/>
        </p:nvSpPr>
        <p:spPr bwMode="auto">
          <a:xfrm>
            <a:off x="4630001" y="2396273"/>
            <a:ext cx="1002135" cy="21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34”  Borehole</a:t>
            </a:r>
          </a:p>
        </p:txBody>
      </p:sp>
      <p:sp>
        <p:nvSpPr>
          <p:cNvPr id="2061" name="Rectangle 35"/>
          <p:cNvSpPr>
            <a:spLocks noChangeArrowheads="1"/>
          </p:cNvSpPr>
          <p:nvPr/>
        </p:nvSpPr>
        <p:spPr bwMode="auto">
          <a:xfrm>
            <a:off x="4092381" y="3880567"/>
            <a:ext cx="1296847" cy="404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>
              <a:lnSpc>
                <a:spcPct val="95000"/>
              </a:lnSpc>
            </a:pPr>
            <a:r>
              <a:rPr lang="en-US" sz="1000" dirty="0"/>
              <a:t>Est. Water Level </a:t>
            </a:r>
          </a:p>
          <a:p>
            <a:pPr algn="r">
              <a:lnSpc>
                <a:spcPct val="95000"/>
              </a:lnSpc>
            </a:pPr>
            <a:r>
              <a:rPr lang="en-US" sz="1000" dirty="0"/>
              <a:t>~120 feet            </a:t>
            </a:r>
          </a:p>
        </p:txBody>
      </p:sp>
      <p:sp>
        <p:nvSpPr>
          <p:cNvPr id="2062" name="Rectangle 65"/>
          <p:cNvSpPr>
            <a:spLocks noChangeArrowheads="1"/>
          </p:cNvSpPr>
          <p:nvPr/>
        </p:nvSpPr>
        <p:spPr bwMode="auto">
          <a:xfrm>
            <a:off x="6386196" y="1075690"/>
            <a:ext cx="1007534" cy="251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Land surface </a:t>
            </a:r>
          </a:p>
        </p:txBody>
      </p:sp>
      <p:sp>
        <p:nvSpPr>
          <p:cNvPr id="2064" name="Rectangle 113"/>
          <p:cNvSpPr>
            <a:spLocks noChangeArrowheads="1"/>
          </p:cNvSpPr>
          <p:nvPr/>
        </p:nvSpPr>
        <p:spPr bwMode="auto">
          <a:xfrm>
            <a:off x="4607560" y="1366046"/>
            <a:ext cx="2957830" cy="399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42” (OD) LCS conductor, </a:t>
            </a:r>
          </a:p>
          <a:p>
            <a:pPr>
              <a:lnSpc>
                <a:spcPct val="95000"/>
              </a:lnSpc>
            </a:pPr>
            <a:r>
              <a:rPr lang="en-US" sz="1000" dirty="0"/>
              <a:t>A53B, 0.375-inch wall thickness</a:t>
            </a:r>
          </a:p>
        </p:txBody>
      </p:sp>
      <p:sp>
        <p:nvSpPr>
          <p:cNvPr id="2065" name="Line 114"/>
          <p:cNvSpPr>
            <a:spLocks noChangeShapeType="1"/>
          </p:cNvSpPr>
          <p:nvPr/>
        </p:nvSpPr>
        <p:spPr bwMode="auto">
          <a:xfrm>
            <a:off x="2896466" y="1082674"/>
            <a:ext cx="4577" cy="1357935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66" name="Line 115"/>
          <p:cNvSpPr>
            <a:spLocks noChangeShapeType="1"/>
          </p:cNvSpPr>
          <p:nvPr/>
        </p:nvSpPr>
        <p:spPr bwMode="auto">
          <a:xfrm flipH="1">
            <a:off x="4062933" y="1082675"/>
            <a:ext cx="2953" cy="1355041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68" name="Rectangle 129"/>
          <p:cNvSpPr>
            <a:spLocks noChangeArrowheads="1"/>
          </p:cNvSpPr>
          <p:nvPr/>
        </p:nvSpPr>
        <p:spPr bwMode="auto">
          <a:xfrm>
            <a:off x="4630749" y="875919"/>
            <a:ext cx="2754166" cy="183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100" dirty="0"/>
              <a:t>2’ conductor stickup</a:t>
            </a:r>
          </a:p>
        </p:txBody>
      </p:sp>
      <p:sp>
        <p:nvSpPr>
          <p:cNvPr id="2070" name="Rectangle 84"/>
          <p:cNvSpPr>
            <a:spLocks noChangeArrowheads="1"/>
          </p:cNvSpPr>
          <p:nvPr/>
        </p:nvSpPr>
        <p:spPr bwMode="auto">
          <a:xfrm>
            <a:off x="1236028" y="1075690"/>
            <a:ext cx="187114" cy="293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/>
              <a:t>0’</a:t>
            </a:r>
          </a:p>
        </p:txBody>
      </p:sp>
      <p:sp>
        <p:nvSpPr>
          <p:cNvPr id="2073" name="Rectangle 152"/>
          <p:cNvSpPr>
            <a:spLocks noChangeArrowheads="1"/>
          </p:cNvSpPr>
          <p:nvPr/>
        </p:nvSpPr>
        <p:spPr bwMode="auto">
          <a:xfrm>
            <a:off x="5321937" y="1216027"/>
            <a:ext cx="1867535" cy="183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48” Borehole</a:t>
            </a:r>
          </a:p>
        </p:txBody>
      </p:sp>
      <p:sp>
        <p:nvSpPr>
          <p:cNvPr id="2074" name="Rectangle 154"/>
          <p:cNvSpPr>
            <a:spLocks noChangeArrowheads="1"/>
          </p:cNvSpPr>
          <p:nvPr/>
        </p:nvSpPr>
        <p:spPr bwMode="auto">
          <a:xfrm>
            <a:off x="1195661" y="3267008"/>
            <a:ext cx="972497" cy="165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100" dirty="0"/>
              <a:t>Bentonite Seal</a:t>
            </a:r>
          </a:p>
        </p:txBody>
      </p:sp>
      <p:sp>
        <p:nvSpPr>
          <p:cNvPr id="2075" name="Rectangle 161"/>
          <p:cNvSpPr>
            <a:spLocks noChangeArrowheads="1"/>
          </p:cNvSpPr>
          <p:nvPr/>
        </p:nvSpPr>
        <p:spPr bwMode="auto">
          <a:xfrm>
            <a:off x="2188535" y="7113040"/>
            <a:ext cx="433600" cy="207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1,000’</a:t>
            </a:r>
          </a:p>
        </p:txBody>
      </p:sp>
      <p:sp>
        <p:nvSpPr>
          <p:cNvPr id="2076" name="Line 162"/>
          <p:cNvSpPr>
            <a:spLocks noChangeShapeType="1"/>
          </p:cNvSpPr>
          <p:nvPr/>
        </p:nvSpPr>
        <p:spPr bwMode="auto">
          <a:xfrm flipH="1">
            <a:off x="2603527" y="7210969"/>
            <a:ext cx="2202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2083" name="Rectangle 175"/>
          <p:cNvSpPr>
            <a:spLocks noChangeArrowheads="1"/>
          </p:cNvSpPr>
          <p:nvPr/>
        </p:nvSpPr>
        <p:spPr bwMode="auto">
          <a:xfrm>
            <a:off x="1941755" y="2355791"/>
            <a:ext cx="370629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39’</a:t>
            </a:r>
          </a:p>
        </p:txBody>
      </p:sp>
      <p:sp>
        <p:nvSpPr>
          <p:cNvPr id="2084" name="Line 176"/>
          <p:cNvSpPr>
            <a:spLocks noChangeShapeType="1"/>
          </p:cNvSpPr>
          <p:nvPr/>
        </p:nvSpPr>
        <p:spPr bwMode="auto">
          <a:xfrm flipH="1">
            <a:off x="2346606" y="2437720"/>
            <a:ext cx="36703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2085" name="Rectangle 178"/>
          <p:cNvSpPr>
            <a:spLocks noChangeArrowheads="1"/>
          </p:cNvSpPr>
          <p:nvPr/>
        </p:nvSpPr>
        <p:spPr bwMode="auto">
          <a:xfrm>
            <a:off x="457200" y="457200"/>
            <a:ext cx="6858000" cy="91440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2088" name="Line 112"/>
          <p:cNvSpPr>
            <a:spLocks noChangeShapeType="1"/>
          </p:cNvSpPr>
          <p:nvPr/>
        </p:nvSpPr>
        <p:spPr bwMode="auto">
          <a:xfrm>
            <a:off x="4188461" y="1295717"/>
            <a:ext cx="1104689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90" name="Line 201"/>
          <p:cNvSpPr>
            <a:spLocks noChangeShapeType="1"/>
          </p:cNvSpPr>
          <p:nvPr/>
        </p:nvSpPr>
        <p:spPr bwMode="auto">
          <a:xfrm>
            <a:off x="4075114" y="1520032"/>
            <a:ext cx="50016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98" name="Line 343"/>
          <p:cNvSpPr>
            <a:spLocks noChangeShapeType="1"/>
          </p:cNvSpPr>
          <p:nvPr/>
        </p:nvSpPr>
        <p:spPr bwMode="auto">
          <a:xfrm>
            <a:off x="4079556" y="2485147"/>
            <a:ext cx="528001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99" name="Rectangle 396"/>
          <p:cNvSpPr>
            <a:spLocks noChangeArrowheads="1"/>
          </p:cNvSpPr>
          <p:nvPr/>
        </p:nvSpPr>
        <p:spPr bwMode="auto">
          <a:xfrm>
            <a:off x="1504524" y="4331174"/>
            <a:ext cx="1429174" cy="4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Tacna Sand 6 x 16</a:t>
            </a:r>
          </a:p>
          <a:p>
            <a:pPr>
              <a:lnSpc>
                <a:spcPct val="95000"/>
              </a:lnSpc>
            </a:pPr>
            <a:r>
              <a:rPr lang="en-US" sz="1000" dirty="0"/>
              <a:t>(100-1,000 ft)</a:t>
            </a:r>
          </a:p>
        </p:txBody>
      </p:sp>
      <p:sp>
        <p:nvSpPr>
          <p:cNvPr id="2104" name="Freeform 458"/>
          <p:cNvSpPr>
            <a:spLocks/>
          </p:cNvSpPr>
          <p:nvPr/>
        </p:nvSpPr>
        <p:spPr bwMode="auto">
          <a:xfrm>
            <a:off x="4068816" y="963932"/>
            <a:ext cx="531655" cy="95343"/>
          </a:xfrm>
          <a:custGeom>
            <a:avLst/>
            <a:gdLst>
              <a:gd name="T0" fmla="*/ 0 w 594"/>
              <a:gd name="T1" fmla="*/ 2147483647 h 90"/>
              <a:gd name="T2" fmla="*/ 2147483647 w 594"/>
              <a:gd name="T3" fmla="*/ 0 h 90"/>
              <a:gd name="T4" fmla="*/ 2147483647 w 594"/>
              <a:gd name="T5" fmla="*/ 0 h 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94" h="90">
                <a:moveTo>
                  <a:pt x="0" y="90"/>
                </a:moveTo>
                <a:lnTo>
                  <a:pt x="66" y="0"/>
                </a:lnTo>
                <a:lnTo>
                  <a:pt x="594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2107" name="Line 491"/>
          <p:cNvSpPr>
            <a:spLocks noChangeShapeType="1"/>
          </p:cNvSpPr>
          <p:nvPr/>
        </p:nvSpPr>
        <p:spPr bwMode="auto">
          <a:xfrm flipH="1">
            <a:off x="2123254" y="1487200"/>
            <a:ext cx="683684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08" name="Rectangle 509"/>
          <p:cNvSpPr>
            <a:spLocks noChangeArrowheads="1"/>
          </p:cNvSpPr>
          <p:nvPr/>
        </p:nvSpPr>
        <p:spPr bwMode="auto">
          <a:xfrm>
            <a:off x="4641852" y="7487920"/>
            <a:ext cx="2817495" cy="373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endParaRPr lang="en-US" sz="1100"/>
          </a:p>
        </p:txBody>
      </p:sp>
      <p:sp>
        <p:nvSpPr>
          <p:cNvPr id="2116" name="Rectangle 543"/>
          <p:cNvSpPr>
            <a:spLocks noChangeArrowheads="1"/>
          </p:cNvSpPr>
          <p:nvPr/>
        </p:nvSpPr>
        <p:spPr bwMode="auto">
          <a:xfrm>
            <a:off x="4570397" y="5408762"/>
            <a:ext cx="2817495" cy="55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24” (OD) ASTM 139 Grade B (LCS) </a:t>
            </a:r>
          </a:p>
          <a:p>
            <a:pPr>
              <a:lnSpc>
                <a:spcPct val="95000"/>
              </a:lnSpc>
            </a:pPr>
            <a:r>
              <a:rPr lang="en-US" sz="1000" dirty="0"/>
              <a:t>0.375” wall thickness, 0.060” wide slots</a:t>
            </a:r>
            <a:endParaRPr lang="en-US" sz="1100" dirty="0"/>
          </a:p>
        </p:txBody>
      </p:sp>
      <p:sp>
        <p:nvSpPr>
          <p:cNvPr id="2117" name="Rectangle 549"/>
          <p:cNvSpPr>
            <a:spLocks noChangeArrowheads="1"/>
          </p:cNvSpPr>
          <p:nvPr/>
        </p:nvSpPr>
        <p:spPr bwMode="auto">
          <a:xfrm>
            <a:off x="1764983" y="8428768"/>
            <a:ext cx="683684" cy="293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endParaRPr lang="en-US" sz="1100"/>
          </a:p>
        </p:txBody>
      </p:sp>
      <p:sp>
        <p:nvSpPr>
          <p:cNvPr id="2119" name="Line 539"/>
          <p:cNvSpPr>
            <a:spLocks noChangeShapeType="1"/>
          </p:cNvSpPr>
          <p:nvPr/>
        </p:nvSpPr>
        <p:spPr bwMode="auto">
          <a:xfrm flipH="1" flipV="1">
            <a:off x="2574798" y="4479160"/>
            <a:ext cx="39042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27" name="Line 574"/>
          <p:cNvSpPr>
            <a:spLocks noChangeShapeType="1"/>
          </p:cNvSpPr>
          <p:nvPr/>
        </p:nvSpPr>
        <p:spPr bwMode="auto">
          <a:xfrm>
            <a:off x="3982601" y="1869259"/>
            <a:ext cx="563139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33" name="Rectangle 554" descr="Dashed vertical"/>
          <p:cNvSpPr>
            <a:spLocks noChangeArrowheads="1"/>
          </p:cNvSpPr>
          <p:nvPr/>
        </p:nvSpPr>
        <p:spPr bwMode="auto">
          <a:xfrm>
            <a:off x="3896995" y="3473001"/>
            <a:ext cx="45719" cy="2311712"/>
          </a:xfrm>
          <a:prstGeom prst="rect">
            <a:avLst/>
          </a:prstGeom>
          <a:pattFill prst="dashVert">
            <a:fgClr>
              <a:srgbClr val="000000">
                <a:alpha val="94901"/>
              </a:srgbClr>
            </a:fgClr>
            <a:bgClr>
              <a:schemeClr val="bg1">
                <a:lumMod val="85000"/>
                <a:alpha val="94901"/>
              </a:schemeClr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37" name="Rectangle 586"/>
          <p:cNvSpPr>
            <a:spLocks noChangeArrowheads="1"/>
          </p:cNvSpPr>
          <p:nvPr/>
        </p:nvSpPr>
        <p:spPr bwMode="auto">
          <a:xfrm>
            <a:off x="4610308" y="1765357"/>
            <a:ext cx="1964475" cy="20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Neat Cement Seal </a:t>
            </a:r>
          </a:p>
        </p:txBody>
      </p:sp>
      <p:sp>
        <p:nvSpPr>
          <p:cNvPr id="99" name="Rectangle 370" descr="Dashed vertical"/>
          <p:cNvSpPr>
            <a:spLocks noChangeArrowheads="1"/>
          </p:cNvSpPr>
          <p:nvPr/>
        </p:nvSpPr>
        <p:spPr bwMode="auto">
          <a:xfrm>
            <a:off x="3125716" y="6850161"/>
            <a:ext cx="693591" cy="301618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01" name="Rectangle 171"/>
          <p:cNvSpPr>
            <a:spLocks noChangeArrowheads="1"/>
          </p:cNvSpPr>
          <p:nvPr/>
        </p:nvSpPr>
        <p:spPr bwMode="auto">
          <a:xfrm>
            <a:off x="2226473" y="3948656"/>
            <a:ext cx="41280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125’</a:t>
            </a:r>
          </a:p>
        </p:txBody>
      </p:sp>
      <p:sp>
        <p:nvSpPr>
          <p:cNvPr id="102" name="Line 172"/>
          <p:cNvSpPr>
            <a:spLocks noChangeShapeType="1"/>
          </p:cNvSpPr>
          <p:nvPr/>
        </p:nvSpPr>
        <p:spPr bwMode="auto">
          <a:xfrm flipH="1">
            <a:off x="2620904" y="4045594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21" name="Rectangle 120"/>
          <p:cNvSpPr>
            <a:spLocks noChangeArrowheads="1"/>
          </p:cNvSpPr>
          <p:nvPr/>
        </p:nvSpPr>
        <p:spPr bwMode="auto">
          <a:xfrm>
            <a:off x="488988" y="7519060"/>
            <a:ext cx="1688902" cy="1586913"/>
          </a:xfrm>
          <a:prstGeom prst="rect">
            <a:avLst/>
          </a:prstGeom>
          <a:noFill/>
          <a:ln w="12700" cmpd="dbl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 Notes:  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Drawing Not to Scale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Depths are below land  </a:t>
            </a:r>
            <a:br>
              <a:rPr lang="en-US" sz="1000" dirty="0"/>
            </a:br>
            <a:r>
              <a:rPr lang="en-US" sz="1000" dirty="0"/>
              <a:t>surface unless noted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Centralizers installed</a:t>
            </a:r>
            <a:br>
              <a:rPr lang="en-US" sz="1000" dirty="0"/>
            </a:br>
            <a:r>
              <a:rPr lang="en-US" sz="1000" dirty="0"/>
              <a:t>at intervals no more </a:t>
            </a:r>
          </a:p>
          <a:p>
            <a:pPr marL="111125"/>
            <a:r>
              <a:rPr lang="en-US" sz="1000" dirty="0"/>
              <a:t>    than 50 feet</a:t>
            </a:r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</p:txBody>
      </p:sp>
      <p:grpSp>
        <p:nvGrpSpPr>
          <p:cNvPr id="3" name="Group 2"/>
          <p:cNvGrpSpPr/>
          <p:nvPr/>
        </p:nvGrpSpPr>
        <p:grpSpPr>
          <a:xfrm>
            <a:off x="475694" y="8515271"/>
            <a:ext cx="6839712" cy="1082035"/>
            <a:chOff x="8672630" y="8513297"/>
            <a:chExt cx="6839712" cy="1082035"/>
          </a:xfrm>
        </p:grpSpPr>
        <p:sp>
          <p:nvSpPr>
            <p:cNvPr id="110" name="Line 181"/>
            <p:cNvSpPr>
              <a:spLocks noChangeShapeType="1"/>
            </p:cNvSpPr>
            <p:nvPr/>
          </p:nvSpPr>
          <p:spPr bwMode="auto">
            <a:xfrm>
              <a:off x="8672630" y="8623782"/>
              <a:ext cx="6839712" cy="15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Rectangle 219"/>
            <p:cNvSpPr>
              <a:spLocks noChangeArrowheads="1"/>
            </p:cNvSpPr>
            <p:nvPr/>
          </p:nvSpPr>
          <p:spPr bwMode="auto">
            <a:xfrm>
              <a:off x="11195105" y="8513297"/>
              <a:ext cx="3411538" cy="7216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/>
              <a:r>
                <a:rPr lang="en-US" sz="1600" b="1" dirty="0"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en-US" sz="1600" b="1" dirty="0">
                  <a:cs typeface="Times New Roman" panose="02020603050405020304" pitchFamily="18" charset="0"/>
                </a:rPr>
                <a:t>REPLACEMENT WELL DESIGN</a:t>
              </a:r>
            </a:p>
            <a:p>
              <a:pPr algn="ctr"/>
              <a:r>
                <a:rPr lang="en-US" sz="1200" b="1" dirty="0">
                  <a:cs typeface="Times New Roman" panose="02020603050405020304" pitchFamily="18" charset="0"/>
                </a:rPr>
                <a:t>TYPICAL 1000’ DESIGN - 24” CASING</a:t>
              </a:r>
              <a:endParaRPr lang="en-US" sz="1600" b="1" dirty="0">
                <a:cs typeface="Times New Roman" panose="02020603050405020304" pitchFamily="18" charset="0"/>
              </a:endParaRPr>
            </a:p>
            <a:p>
              <a:pPr algn="ctr"/>
              <a:r>
                <a:rPr lang="en-US" sz="1400" b="1" dirty="0">
                  <a:cs typeface="Times New Roman" panose="02020603050405020304" pitchFamily="18" charset="0"/>
                </a:rPr>
                <a:t>ROOSEVELT IRRIGATION DISTRICT</a:t>
              </a:r>
            </a:p>
          </p:txBody>
        </p:sp>
        <p:sp>
          <p:nvSpPr>
            <p:cNvPr id="123" name="Rectangle 220"/>
            <p:cNvSpPr>
              <a:spLocks noChangeArrowheads="1"/>
            </p:cNvSpPr>
            <p:nvPr/>
          </p:nvSpPr>
          <p:spPr bwMode="auto">
            <a:xfrm>
              <a:off x="14636805" y="8888894"/>
              <a:ext cx="857250" cy="525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>
                <a:spcBef>
                  <a:spcPts val="0"/>
                </a:spcBef>
              </a:pPr>
              <a:r>
                <a:rPr lang="en-US" sz="1600" b="1" dirty="0">
                  <a:cs typeface="Times New Roman" panose="02020603050405020304" pitchFamily="18" charset="0"/>
                </a:rPr>
                <a:t>Figure</a:t>
              </a:r>
            </a:p>
            <a:p>
              <a:pPr algn="ctr">
                <a:spcBef>
                  <a:spcPts val="0"/>
                </a:spcBef>
              </a:pPr>
              <a:r>
                <a:rPr lang="en-US" sz="1600" b="1" dirty="0">
                  <a:cs typeface="Times New Roman" panose="02020603050405020304" pitchFamily="18" charset="0"/>
                </a:rPr>
                <a:t>4</a:t>
              </a:r>
            </a:p>
            <a:p>
              <a:pPr algn="ctr">
                <a:spcBef>
                  <a:spcPts val="0"/>
                </a:spcBef>
              </a:pPr>
              <a:br>
                <a:rPr lang="en-US" sz="1600" b="1" dirty="0">
                  <a:cs typeface="Times New Roman" panose="02020603050405020304" pitchFamily="18" charset="0"/>
                </a:rPr>
              </a:br>
              <a:endParaRPr lang="en-US" sz="1600" b="1" dirty="0"/>
            </a:p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endParaRPr lang="en-US" sz="1600" b="1" dirty="0"/>
            </a:p>
          </p:txBody>
        </p:sp>
        <p:sp>
          <p:nvSpPr>
            <p:cNvPr id="124" name="Text Box 228"/>
            <p:cNvSpPr txBox="1">
              <a:spLocks noChangeArrowheads="1"/>
            </p:cNvSpPr>
            <p:nvPr/>
          </p:nvSpPr>
          <p:spPr bwMode="auto">
            <a:xfrm>
              <a:off x="11212408" y="9340737"/>
              <a:ext cx="3392647" cy="171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 b="1" dirty="0"/>
                <a:t>Maricopa County, Arizona</a:t>
              </a:r>
            </a:p>
          </p:txBody>
        </p:sp>
        <p:sp>
          <p:nvSpPr>
            <p:cNvPr id="125" name="Line 229"/>
            <p:cNvSpPr>
              <a:spLocks noChangeShapeType="1"/>
            </p:cNvSpPr>
            <p:nvPr/>
          </p:nvSpPr>
          <p:spPr bwMode="auto">
            <a:xfrm>
              <a:off x="11188755" y="8623782"/>
              <a:ext cx="0" cy="962025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Line 230"/>
            <p:cNvSpPr>
              <a:spLocks noChangeShapeType="1"/>
            </p:cNvSpPr>
            <p:nvPr/>
          </p:nvSpPr>
          <p:spPr bwMode="auto">
            <a:xfrm>
              <a:off x="14605055" y="8634894"/>
              <a:ext cx="1588" cy="960438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9" name="Line 64"/>
          <p:cNvSpPr>
            <a:spLocks noChangeShapeType="1"/>
          </p:cNvSpPr>
          <p:nvPr/>
        </p:nvSpPr>
        <p:spPr bwMode="auto">
          <a:xfrm>
            <a:off x="4068816" y="1183958"/>
            <a:ext cx="224664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47" name="Rectangle 523"/>
          <p:cNvSpPr>
            <a:spLocks noChangeArrowheads="1"/>
          </p:cNvSpPr>
          <p:nvPr/>
        </p:nvSpPr>
        <p:spPr bwMode="auto">
          <a:xfrm>
            <a:off x="1750661" y="6897732"/>
            <a:ext cx="44864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995’</a:t>
            </a:r>
          </a:p>
        </p:txBody>
      </p:sp>
      <p:sp>
        <p:nvSpPr>
          <p:cNvPr id="148" name="Line 146"/>
          <p:cNvSpPr>
            <a:spLocks noChangeShapeType="1"/>
          </p:cNvSpPr>
          <p:nvPr/>
        </p:nvSpPr>
        <p:spPr bwMode="auto">
          <a:xfrm flipH="1" flipV="1">
            <a:off x="2182639" y="7011835"/>
            <a:ext cx="6400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51" name="Rectangle 428"/>
          <p:cNvSpPr>
            <a:spLocks noChangeArrowheads="1"/>
          </p:cNvSpPr>
          <p:nvPr/>
        </p:nvSpPr>
        <p:spPr bwMode="auto">
          <a:xfrm>
            <a:off x="4484213" y="6897732"/>
            <a:ext cx="2556616" cy="5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24” (OD) ASTM 139 Grade B (LCS) </a:t>
            </a:r>
          </a:p>
          <a:p>
            <a:r>
              <a:rPr lang="en-US" sz="1000" dirty="0"/>
              <a:t>Well Casing, 0.375” wall thickness with Bull Nosed bottom.</a:t>
            </a:r>
          </a:p>
          <a:p>
            <a:endParaRPr lang="en-US" sz="1000" dirty="0"/>
          </a:p>
          <a:p>
            <a:r>
              <a:rPr lang="en-US" sz="1100" dirty="0"/>
              <a:t>  </a:t>
            </a:r>
          </a:p>
        </p:txBody>
      </p:sp>
      <p:sp>
        <p:nvSpPr>
          <p:cNvPr id="2" name="Rectangle 1"/>
          <p:cNvSpPr/>
          <p:nvPr/>
        </p:nvSpPr>
        <p:spPr>
          <a:xfrm>
            <a:off x="1879120" y="7650834"/>
            <a:ext cx="38862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OD – Outside diameter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ID – Inside diameter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LCS – Low carbon steel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Sch 40  - Schedule 40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E9C5DE-E240-4F9B-A6CB-CD5314CCBDD8}"/>
              </a:ext>
            </a:extLst>
          </p:cNvPr>
          <p:cNvSpPr txBox="1"/>
          <p:nvPr/>
        </p:nvSpPr>
        <p:spPr>
          <a:xfrm>
            <a:off x="488987" y="9314104"/>
            <a:ext cx="2493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August 2024              Project 24-0527</a:t>
            </a:r>
          </a:p>
        </p:txBody>
      </p:sp>
      <p:sp>
        <p:nvSpPr>
          <p:cNvPr id="88" name="Rectangle 171">
            <a:extLst>
              <a:ext uri="{FF2B5EF4-FFF2-40B4-BE49-F238E27FC236}">
                <a16:creationId xmlns:a16="http://schemas.microsoft.com/office/drawing/2014/main" id="{99C19A07-7B12-4647-A885-F5FC4F8DC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0052" y="3128123"/>
            <a:ext cx="41280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70’</a:t>
            </a:r>
          </a:p>
        </p:txBody>
      </p:sp>
      <p:sp>
        <p:nvSpPr>
          <p:cNvPr id="90" name="Line 172">
            <a:extLst>
              <a:ext uri="{FF2B5EF4-FFF2-40B4-BE49-F238E27FC236}">
                <a16:creationId xmlns:a16="http://schemas.microsoft.com/office/drawing/2014/main" id="{DCF9CC5B-EC3A-40E1-A835-766B70D8DB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40599" y="3219677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94" name="Line 172">
            <a:extLst>
              <a:ext uri="{FF2B5EF4-FFF2-40B4-BE49-F238E27FC236}">
                <a16:creationId xmlns:a16="http://schemas.microsoft.com/office/drawing/2014/main" id="{CC37DFCB-5B50-4B30-B709-646BC8D1DB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39274" y="3641297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04" name="Rectangle 171">
            <a:extLst>
              <a:ext uri="{FF2B5EF4-FFF2-40B4-BE49-F238E27FC236}">
                <a16:creationId xmlns:a16="http://schemas.microsoft.com/office/drawing/2014/main" id="{74F76FB4-4C88-4DED-8FC5-AFE6B8D8C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2722" y="3534413"/>
            <a:ext cx="41280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100’</a:t>
            </a:r>
          </a:p>
        </p:txBody>
      </p:sp>
      <p:sp>
        <p:nvSpPr>
          <p:cNvPr id="113" name="Freeform 544">
            <a:extLst>
              <a:ext uri="{FF2B5EF4-FFF2-40B4-BE49-F238E27FC236}">
                <a16:creationId xmlns:a16="http://schemas.microsoft.com/office/drawing/2014/main" id="{7E02BAF3-4DDF-496E-A688-72A1684858CB}"/>
              </a:ext>
            </a:extLst>
          </p:cNvPr>
          <p:cNvSpPr>
            <a:spLocks/>
          </p:cNvSpPr>
          <p:nvPr/>
        </p:nvSpPr>
        <p:spPr bwMode="auto">
          <a:xfrm flipH="1" flipV="1">
            <a:off x="2191457" y="3769091"/>
            <a:ext cx="671651" cy="0"/>
          </a:xfrm>
          <a:custGeom>
            <a:avLst/>
            <a:gdLst>
              <a:gd name="T0" fmla="*/ 0 w 566"/>
              <a:gd name="T1" fmla="*/ 2147483647 h 2"/>
              <a:gd name="T2" fmla="*/ 2147483647 w 566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6" h="2">
                <a:moveTo>
                  <a:pt x="0" y="2"/>
                </a:moveTo>
                <a:lnTo>
                  <a:pt x="566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Rectangle 39">
            <a:extLst>
              <a:ext uri="{FF2B5EF4-FFF2-40B4-BE49-F238E27FC236}">
                <a16:creationId xmlns:a16="http://schemas.microsoft.com/office/drawing/2014/main" id="{3FA3A481-49D1-492B-82BA-BDE48E52E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9922" y="7001061"/>
            <a:ext cx="702687" cy="132688"/>
          </a:xfrm>
          <a:custGeom>
            <a:avLst/>
            <a:gdLst>
              <a:gd name="connsiteX0" fmla="*/ 0 w 705274"/>
              <a:gd name="connsiteY0" fmla="*/ 0 h 7369175"/>
              <a:gd name="connsiteX1" fmla="*/ 705274 w 705274"/>
              <a:gd name="connsiteY1" fmla="*/ 0 h 7369175"/>
              <a:gd name="connsiteX2" fmla="*/ 705274 w 705274"/>
              <a:gd name="connsiteY2" fmla="*/ 7369175 h 7369175"/>
              <a:gd name="connsiteX3" fmla="*/ 0 w 705274"/>
              <a:gd name="connsiteY3" fmla="*/ 7369175 h 7369175"/>
              <a:gd name="connsiteX4" fmla="*/ 0 w 705274"/>
              <a:gd name="connsiteY4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2752 w 708026"/>
              <a:gd name="connsiteY3" fmla="*/ 7369175 h 7369175"/>
              <a:gd name="connsiteX4" fmla="*/ 0 w 708026"/>
              <a:gd name="connsiteY4" fmla="*/ 7344725 h 7369175"/>
              <a:gd name="connsiteX5" fmla="*/ 2752 w 708026"/>
              <a:gd name="connsiteY5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19050 w 708026"/>
              <a:gd name="connsiteY3" fmla="*/ 7367585 h 7369175"/>
              <a:gd name="connsiteX4" fmla="*/ 2752 w 708026"/>
              <a:gd name="connsiteY4" fmla="*/ 7369175 h 7369175"/>
              <a:gd name="connsiteX5" fmla="*/ 0 w 708026"/>
              <a:gd name="connsiteY5" fmla="*/ 7344725 h 7369175"/>
              <a:gd name="connsiteX6" fmla="*/ 2752 w 708026"/>
              <a:gd name="connsiteY6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685800 w 708026"/>
              <a:gd name="connsiteY3" fmla="*/ 7365680 h 7369175"/>
              <a:gd name="connsiteX4" fmla="*/ 19050 w 708026"/>
              <a:gd name="connsiteY4" fmla="*/ 7367585 h 7369175"/>
              <a:gd name="connsiteX5" fmla="*/ 2752 w 708026"/>
              <a:gd name="connsiteY5" fmla="*/ 7369175 h 7369175"/>
              <a:gd name="connsiteX6" fmla="*/ 0 w 708026"/>
              <a:gd name="connsiteY6" fmla="*/ 7344725 h 7369175"/>
              <a:gd name="connsiteX7" fmla="*/ 2752 w 708026"/>
              <a:gd name="connsiteY7" fmla="*/ 0 h 7369175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708026 w 708660"/>
              <a:gd name="connsiteY3" fmla="*/ 7369175 h 7369175"/>
              <a:gd name="connsiteX4" fmla="*/ 685800 w 708660"/>
              <a:gd name="connsiteY4" fmla="*/ 7365680 h 7369175"/>
              <a:gd name="connsiteX5" fmla="*/ 19050 w 708660"/>
              <a:gd name="connsiteY5" fmla="*/ 7367585 h 7369175"/>
              <a:gd name="connsiteX6" fmla="*/ 2752 w 708660"/>
              <a:gd name="connsiteY6" fmla="*/ 7369175 h 7369175"/>
              <a:gd name="connsiteX7" fmla="*/ 0 w 708660"/>
              <a:gd name="connsiteY7" fmla="*/ 7344725 h 7369175"/>
              <a:gd name="connsiteX8" fmla="*/ 2752 w 708660"/>
              <a:gd name="connsiteY8" fmla="*/ 0 h 7369175"/>
              <a:gd name="connsiteX0" fmla="*/ 2752 w 742567"/>
              <a:gd name="connsiteY0" fmla="*/ 0 h 7897906"/>
              <a:gd name="connsiteX1" fmla="*/ 708026 w 742567"/>
              <a:gd name="connsiteY1" fmla="*/ 0 h 7897906"/>
              <a:gd name="connsiteX2" fmla="*/ 708660 w 742567"/>
              <a:gd name="connsiteY2" fmla="*/ 7348535 h 7897906"/>
              <a:gd name="connsiteX3" fmla="*/ 685800 w 742567"/>
              <a:gd name="connsiteY3" fmla="*/ 7365680 h 7897906"/>
              <a:gd name="connsiteX4" fmla="*/ 19050 w 742567"/>
              <a:gd name="connsiteY4" fmla="*/ 7367585 h 7897906"/>
              <a:gd name="connsiteX5" fmla="*/ 2752 w 742567"/>
              <a:gd name="connsiteY5" fmla="*/ 7369175 h 7897906"/>
              <a:gd name="connsiteX6" fmla="*/ 0 w 742567"/>
              <a:gd name="connsiteY6" fmla="*/ 7344725 h 7897906"/>
              <a:gd name="connsiteX7" fmla="*/ 2752 w 742567"/>
              <a:gd name="connsiteY7" fmla="*/ 0 h 7897906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685800 w 708660"/>
              <a:gd name="connsiteY3" fmla="*/ 7365680 h 7369175"/>
              <a:gd name="connsiteX4" fmla="*/ 19050 w 708660"/>
              <a:gd name="connsiteY4" fmla="*/ 7367585 h 7369175"/>
              <a:gd name="connsiteX5" fmla="*/ 2752 w 708660"/>
              <a:gd name="connsiteY5" fmla="*/ 7369175 h 7369175"/>
              <a:gd name="connsiteX6" fmla="*/ 0 w 708660"/>
              <a:gd name="connsiteY6" fmla="*/ 7344725 h 7369175"/>
              <a:gd name="connsiteX7" fmla="*/ 2752 w 708660"/>
              <a:gd name="connsiteY7" fmla="*/ 0 h 736917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44725 h 7367585"/>
              <a:gd name="connsiteX6" fmla="*/ 2752 w 708660"/>
              <a:gd name="connsiteY6" fmla="*/ 0 h 7367585"/>
              <a:gd name="connsiteX0" fmla="*/ 87 w 705995"/>
              <a:gd name="connsiteY0" fmla="*/ 0 h 7367585"/>
              <a:gd name="connsiteX1" fmla="*/ 705361 w 705995"/>
              <a:gd name="connsiteY1" fmla="*/ 0 h 7367585"/>
              <a:gd name="connsiteX2" fmla="*/ 705995 w 705995"/>
              <a:gd name="connsiteY2" fmla="*/ 7348535 h 7367585"/>
              <a:gd name="connsiteX3" fmla="*/ 683135 w 705995"/>
              <a:gd name="connsiteY3" fmla="*/ 7365680 h 7367585"/>
              <a:gd name="connsiteX4" fmla="*/ 16385 w 705995"/>
              <a:gd name="connsiteY4" fmla="*/ 7367585 h 7367585"/>
              <a:gd name="connsiteX5" fmla="*/ 4955 w 705995"/>
              <a:gd name="connsiteY5" fmla="*/ 7340915 h 7367585"/>
              <a:gd name="connsiteX6" fmla="*/ 87 w 70599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39010 h 7367585"/>
              <a:gd name="connsiteX6" fmla="*/ 2752 w 708660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16367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25892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3520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2017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86 w 705994"/>
              <a:gd name="connsiteY0" fmla="*/ 0 h 7369490"/>
              <a:gd name="connsiteX1" fmla="*/ 705360 w 705994"/>
              <a:gd name="connsiteY1" fmla="*/ 0 h 7369490"/>
              <a:gd name="connsiteX2" fmla="*/ 705994 w 705994"/>
              <a:gd name="connsiteY2" fmla="*/ 7348535 h 7369490"/>
              <a:gd name="connsiteX3" fmla="*/ 683134 w 705994"/>
              <a:gd name="connsiteY3" fmla="*/ 7365680 h 7369490"/>
              <a:gd name="connsiteX4" fmla="*/ 20194 w 705994"/>
              <a:gd name="connsiteY4" fmla="*/ 7369490 h 7369490"/>
              <a:gd name="connsiteX5" fmla="*/ 4954 w 705994"/>
              <a:gd name="connsiteY5" fmla="*/ 7342820 h 7369490"/>
              <a:gd name="connsiteX6" fmla="*/ 86 w 705994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40915 h 7369490"/>
              <a:gd name="connsiteX6" fmla="*/ 847 w 706755"/>
              <a:gd name="connsiteY6" fmla="*/ 0 h 7369490"/>
              <a:gd name="connsiteX0" fmla="*/ 87 w 705995"/>
              <a:gd name="connsiteY0" fmla="*/ 0 h 7369490"/>
              <a:gd name="connsiteX1" fmla="*/ 705361 w 705995"/>
              <a:gd name="connsiteY1" fmla="*/ 0 h 7369490"/>
              <a:gd name="connsiteX2" fmla="*/ 705995 w 705995"/>
              <a:gd name="connsiteY2" fmla="*/ 7348535 h 7369490"/>
              <a:gd name="connsiteX3" fmla="*/ 683135 w 705995"/>
              <a:gd name="connsiteY3" fmla="*/ 7365680 h 7369490"/>
              <a:gd name="connsiteX4" fmla="*/ 20195 w 705995"/>
              <a:gd name="connsiteY4" fmla="*/ 7369490 h 7369490"/>
              <a:gd name="connsiteX5" fmla="*/ 4955 w 705995"/>
              <a:gd name="connsiteY5" fmla="*/ 7339010 h 7369490"/>
              <a:gd name="connsiteX6" fmla="*/ 87 w 705995"/>
              <a:gd name="connsiteY6" fmla="*/ 0 h 7369490"/>
              <a:gd name="connsiteX0" fmla="*/ 4657 w 710565"/>
              <a:gd name="connsiteY0" fmla="*/ 0 h 7369490"/>
              <a:gd name="connsiteX1" fmla="*/ 709931 w 710565"/>
              <a:gd name="connsiteY1" fmla="*/ 0 h 7369490"/>
              <a:gd name="connsiteX2" fmla="*/ 710565 w 710565"/>
              <a:gd name="connsiteY2" fmla="*/ 7348535 h 7369490"/>
              <a:gd name="connsiteX3" fmla="*/ 687705 w 710565"/>
              <a:gd name="connsiteY3" fmla="*/ 7365680 h 7369490"/>
              <a:gd name="connsiteX4" fmla="*/ 24765 w 710565"/>
              <a:gd name="connsiteY4" fmla="*/ 7369490 h 7369490"/>
              <a:gd name="connsiteX5" fmla="*/ 0 w 710565"/>
              <a:gd name="connsiteY5" fmla="*/ 7335200 h 7369490"/>
              <a:gd name="connsiteX6" fmla="*/ 4657 w 710565"/>
              <a:gd name="connsiteY6" fmla="*/ 0 h 7369490"/>
              <a:gd name="connsiteX0" fmla="*/ 118 w 706026"/>
              <a:gd name="connsiteY0" fmla="*/ 0 h 7369490"/>
              <a:gd name="connsiteX1" fmla="*/ 705392 w 706026"/>
              <a:gd name="connsiteY1" fmla="*/ 0 h 7369490"/>
              <a:gd name="connsiteX2" fmla="*/ 706026 w 706026"/>
              <a:gd name="connsiteY2" fmla="*/ 7348535 h 7369490"/>
              <a:gd name="connsiteX3" fmla="*/ 683166 w 706026"/>
              <a:gd name="connsiteY3" fmla="*/ 7365680 h 7369490"/>
              <a:gd name="connsiteX4" fmla="*/ 20226 w 706026"/>
              <a:gd name="connsiteY4" fmla="*/ 7369490 h 7369490"/>
              <a:gd name="connsiteX5" fmla="*/ 3081 w 706026"/>
              <a:gd name="connsiteY5" fmla="*/ 7333295 h 7369490"/>
              <a:gd name="connsiteX6" fmla="*/ 118 w 706026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1390 h 7369490"/>
              <a:gd name="connsiteX6" fmla="*/ 847 w 706755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31390 h 7369490"/>
              <a:gd name="connsiteX6" fmla="*/ 8467 w 714375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5200 h 7369490"/>
              <a:gd name="connsiteX6" fmla="*/ 847 w 706755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37105 h 7369490"/>
              <a:gd name="connsiteX6" fmla="*/ 6562 w 712470"/>
              <a:gd name="connsiteY6" fmla="*/ 0 h 7369490"/>
              <a:gd name="connsiteX0" fmla="*/ 183 w 706091"/>
              <a:gd name="connsiteY0" fmla="*/ 0 h 7369490"/>
              <a:gd name="connsiteX1" fmla="*/ 705457 w 706091"/>
              <a:gd name="connsiteY1" fmla="*/ 0 h 7369490"/>
              <a:gd name="connsiteX2" fmla="*/ 706091 w 706091"/>
              <a:gd name="connsiteY2" fmla="*/ 7348535 h 7369490"/>
              <a:gd name="connsiteX3" fmla="*/ 683231 w 706091"/>
              <a:gd name="connsiteY3" fmla="*/ 7365680 h 7369490"/>
              <a:gd name="connsiteX4" fmla="*/ 20291 w 706091"/>
              <a:gd name="connsiteY4" fmla="*/ 7369490 h 7369490"/>
              <a:gd name="connsiteX5" fmla="*/ 1241 w 706091"/>
              <a:gd name="connsiteY5" fmla="*/ 7337105 h 7369490"/>
              <a:gd name="connsiteX6" fmla="*/ 183 w 706091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40915 h 7369490"/>
              <a:gd name="connsiteX6" fmla="*/ 6562 w 712470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0915 h 7369490"/>
              <a:gd name="connsiteX6" fmla="*/ 2752 w 708660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42820 h 7369490"/>
              <a:gd name="connsiteX6" fmla="*/ 8467 w 714375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42820 h 7367585"/>
              <a:gd name="connsiteX6" fmla="*/ 2752 w 708660"/>
              <a:gd name="connsiteY6" fmla="*/ 0 h 7367585"/>
              <a:gd name="connsiteX0" fmla="*/ 8467 w 714375"/>
              <a:gd name="connsiteY0" fmla="*/ 0 h 7367585"/>
              <a:gd name="connsiteX1" fmla="*/ 713741 w 714375"/>
              <a:gd name="connsiteY1" fmla="*/ 0 h 7367585"/>
              <a:gd name="connsiteX2" fmla="*/ 714375 w 714375"/>
              <a:gd name="connsiteY2" fmla="*/ 7348535 h 7367585"/>
              <a:gd name="connsiteX3" fmla="*/ 691515 w 714375"/>
              <a:gd name="connsiteY3" fmla="*/ 7365680 h 7367585"/>
              <a:gd name="connsiteX4" fmla="*/ 22860 w 714375"/>
              <a:gd name="connsiteY4" fmla="*/ 7367585 h 7367585"/>
              <a:gd name="connsiteX5" fmla="*/ 0 w 714375"/>
              <a:gd name="connsiteY5" fmla="*/ 7344725 h 7367585"/>
              <a:gd name="connsiteX6" fmla="*/ 8467 w 714375"/>
              <a:gd name="connsiteY6" fmla="*/ 0 h 7367585"/>
              <a:gd name="connsiteX0" fmla="*/ 183 w 706091"/>
              <a:gd name="connsiteY0" fmla="*/ 0 h 7367585"/>
              <a:gd name="connsiteX1" fmla="*/ 705457 w 706091"/>
              <a:gd name="connsiteY1" fmla="*/ 0 h 7367585"/>
              <a:gd name="connsiteX2" fmla="*/ 706091 w 706091"/>
              <a:gd name="connsiteY2" fmla="*/ 7348535 h 7367585"/>
              <a:gd name="connsiteX3" fmla="*/ 683231 w 706091"/>
              <a:gd name="connsiteY3" fmla="*/ 7365680 h 7367585"/>
              <a:gd name="connsiteX4" fmla="*/ 14576 w 706091"/>
              <a:gd name="connsiteY4" fmla="*/ 7367585 h 7367585"/>
              <a:gd name="connsiteX5" fmla="*/ 1241 w 706091"/>
              <a:gd name="connsiteY5" fmla="*/ 7342820 h 7367585"/>
              <a:gd name="connsiteX6" fmla="*/ 183 w 706091"/>
              <a:gd name="connsiteY6" fmla="*/ 0 h 7367585"/>
              <a:gd name="connsiteX0" fmla="*/ 4657 w 710565"/>
              <a:gd name="connsiteY0" fmla="*/ 0 h 7367585"/>
              <a:gd name="connsiteX1" fmla="*/ 709931 w 710565"/>
              <a:gd name="connsiteY1" fmla="*/ 0 h 7367585"/>
              <a:gd name="connsiteX2" fmla="*/ 710565 w 710565"/>
              <a:gd name="connsiteY2" fmla="*/ 7348535 h 7367585"/>
              <a:gd name="connsiteX3" fmla="*/ 687705 w 710565"/>
              <a:gd name="connsiteY3" fmla="*/ 7365680 h 7367585"/>
              <a:gd name="connsiteX4" fmla="*/ 19050 w 710565"/>
              <a:gd name="connsiteY4" fmla="*/ 7367585 h 7367585"/>
              <a:gd name="connsiteX5" fmla="*/ 0 w 710565"/>
              <a:gd name="connsiteY5" fmla="*/ 7344725 h 7367585"/>
              <a:gd name="connsiteX6" fmla="*/ 4657 w 710565"/>
              <a:gd name="connsiteY6" fmla="*/ 0 h 7367585"/>
              <a:gd name="connsiteX0" fmla="*/ 118 w 706026"/>
              <a:gd name="connsiteY0" fmla="*/ 0 h 7367585"/>
              <a:gd name="connsiteX1" fmla="*/ 705392 w 706026"/>
              <a:gd name="connsiteY1" fmla="*/ 0 h 7367585"/>
              <a:gd name="connsiteX2" fmla="*/ 706026 w 706026"/>
              <a:gd name="connsiteY2" fmla="*/ 7348535 h 7367585"/>
              <a:gd name="connsiteX3" fmla="*/ 683166 w 706026"/>
              <a:gd name="connsiteY3" fmla="*/ 7365680 h 7367585"/>
              <a:gd name="connsiteX4" fmla="*/ 14511 w 706026"/>
              <a:gd name="connsiteY4" fmla="*/ 7367585 h 7367585"/>
              <a:gd name="connsiteX5" fmla="*/ 3081 w 706026"/>
              <a:gd name="connsiteY5" fmla="*/ 7344725 h 7367585"/>
              <a:gd name="connsiteX6" fmla="*/ 118 w 706026"/>
              <a:gd name="connsiteY6" fmla="*/ 0 h 7367585"/>
              <a:gd name="connsiteX0" fmla="*/ 6562 w 712470"/>
              <a:gd name="connsiteY0" fmla="*/ 0 h 7367585"/>
              <a:gd name="connsiteX1" fmla="*/ 711836 w 712470"/>
              <a:gd name="connsiteY1" fmla="*/ 0 h 7367585"/>
              <a:gd name="connsiteX2" fmla="*/ 712470 w 712470"/>
              <a:gd name="connsiteY2" fmla="*/ 7348535 h 7367585"/>
              <a:gd name="connsiteX3" fmla="*/ 689610 w 712470"/>
              <a:gd name="connsiteY3" fmla="*/ 7365680 h 7367585"/>
              <a:gd name="connsiteX4" fmla="*/ 20955 w 712470"/>
              <a:gd name="connsiteY4" fmla="*/ 7367585 h 7367585"/>
              <a:gd name="connsiteX5" fmla="*/ 0 w 712470"/>
              <a:gd name="connsiteY5" fmla="*/ 7344725 h 7367585"/>
              <a:gd name="connsiteX6" fmla="*/ 6562 w 712470"/>
              <a:gd name="connsiteY6" fmla="*/ 0 h 7367585"/>
              <a:gd name="connsiteX0" fmla="*/ 847 w 706755"/>
              <a:gd name="connsiteY0" fmla="*/ 0 h 7367585"/>
              <a:gd name="connsiteX1" fmla="*/ 706121 w 706755"/>
              <a:gd name="connsiteY1" fmla="*/ 0 h 7367585"/>
              <a:gd name="connsiteX2" fmla="*/ 706755 w 706755"/>
              <a:gd name="connsiteY2" fmla="*/ 7348535 h 7367585"/>
              <a:gd name="connsiteX3" fmla="*/ 683895 w 706755"/>
              <a:gd name="connsiteY3" fmla="*/ 7365680 h 7367585"/>
              <a:gd name="connsiteX4" fmla="*/ 15240 w 706755"/>
              <a:gd name="connsiteY4" fmla="*/ 7367585 h 7367585"/>
              <a:gd name="connsiteX5" fmla="*/ 0 w 706755"/>
              <a:gd name="connsiteY5" fmla="*/ 7344725 h 7367585"/>
              <a:gd name="connsiteX6" fmla="*/ 847 w 70675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50440 h 7367585"/>
              <a:gd name="connsiteX6" fmla="*/ 2752 w 708660"/>
              <a:gd name="connsiteY6" fmla="*/ 0 h 7367585"/>
              <a:gd name="connsiteX0" fmla="*/ 3677 w 709585"/>
              <a:gd name="connsiteY0" fmla="*/ 0 h 7367585"/>
              <a:gd name="connsiteX1" fmla="*/ 708951 w 709585"/>
              <a:gd name="connsiteY1" fmla="*/ 0 h 7367585"/>
              <a:gd name="connsiteX2" fmla="*/ 709585 w 709585"/>
              <a:gd name="connsiteY2" fmla="*/ 7348535 h 7367585"/>
              <a:gd name="connsiteX3" fmla="*/ 686725 w 709585"/>
              <a:gd name="connsiteY3" fmla="*/ 7365680 h 7367585"/>
              <a:gd name="connsiteX4" fmla="*/ 18070 w 709585"/>
              <a:gd name="connsiteY4" fmla="*/ 7367585 h 7367585"/>
              <a:gd name="connsiteX5" fmla="*/ 925 w 709585"/>
              <a:gd name="connsiteY5" fmla="*/ 7350440 h 7367585"/>
              <a:gd name="connsiteX6" fmla="*/ 3677 w 709585"/>
              <a:gd name="connsiteY6" fmla="*/ 0 h 7367585"/>
              <a:gd name="connsiteX0" fmla="*/ 6131 w 712039"/>
              <a:gd name="connsiteY0" fmla="*/ 0 h 7367585"/>
              <a:gd name="connsiteX1" fmla="*/ 711405 w 712039"/>
              <a:gd name="connsiteY1" fmla="*/ 0 h 7367585"/>
              <a:gd name="connsiteX2" fmla="*/ 712039 w 712039"/>
              <a:gd name="connsiteY2" fmla="*/ 7348535 h 7367585"/>
              <a:gd name="connsiteX3" fmla="*/ 689179 w 712039"/>
              <a:gd name="connsiteY3" fmla="*/ 7365680 h 7367585"/>
              <a:gd name="connsiteX4" fmla="*/ 20524 w 712039"/>
              <a:gd name="connsiteY4" fmla="*/ 7367585 h 7367585"/>
              <a:gd name="connsiteX5" fmla="*/ 3379 w 712039"/>
              <a:gd name="connsiteY5" fmla="*/ 7350440 h 7367585"/>
              <a:gd name="connsiteX6" fmla="*/ 6131 w 712039"/>
              <a:gd name="connsiteY6" fmla="*/ 0 h 7367585"/>
              <a:gd name="connsiteX0" fmla="*/ 2959 w 708867"/>
              <a:gd name="connsiteY0" fmla="*/ 0 h 7367585"/>
              <a:gd name="connsiteX1" fmla="*/ 708233 w 708867"/>
              <a:gd name="connsiteY1" fmla="*/ 0 h 7367585"/>
              <a:gd name="connsiteX2" fmla="*/ 708867 w 708867"/>
              <a:gd name="connsiteY2" fmla="*/ 7348535 h 7367585"/>
              <a:gd name="connsiteX3" fmla="*/ 686007 w 708867"/>
              <a:gd name="connsiteY3" fmla="*/ 7365680 h 7367585"/>
              <a:gd name="connsiteX4" fmla="*/ 17352 w 708867"/>
              <a:gd name="connsiteY4" fmla="*/ 7367585 h 7367585"/>
              <a:gd name="connsiteX5" fmla="*/ 207 w 708867"/>
              <a:gd name="connsiteY5" fmla="*/ 7350440 h 7367585"/>
              <a:gd name="connsiteX6" fmla="*/ 2959 w 708867"/>
              <a:gd name="connsiteY6" fmla="*/ 0 h 7367585"/>
              <a:gd name="connsiteX0" fmla="*/ 4792 w 710700"/>
              <a:gd name="connsiteY0" fmla="*/ 0 h 7367585"/>
              <a:gd name="connsiteX1" fmla="*/ 710066 w 710700"/>
              <a:gd name="connsiteY1" fmla="*/ 0 h 7367585"/>
              <a:gd name="connsiteX2" fmla="*/ 710700 w 710700"/>
              <a:gd name="connsiteY2" fmla="*/ 7348535 h 7367585"/>
              <a:gd name="connsiteX3" fmla="*/ 687840 w 710700"/>
              <a:gd name="connsiteY3" fmla="*/ 7365680 h 7367585"/>
              <a:gd name="connsiteX4" fmla="*/ 19185 w 710700"/>
              <a:gd name="connsiteY4" fmla="*/ 7367585 h 7367585"/>
              <a:gd name="connsiteX5" fmla="*/ 135 w 710700"/>
              <a:gd name="connsiteY5" fmla="*/ 7350440 h 7367585"/>
              <a:gd name="connsiteX6" fmla="*/ 4792 w 710700"/>
              <a:gd name="connsiteY6" fmla="*/ 0 h 7367585"/>
              <a:gd name="connsiteX0" fmla="*/ 365 w 706273"/>
              <a:gd name="connsiteY0" fmla="*/ 0 h 7367585"/>
              <a:gd name="connsiteX1" fmla="*/ 705639 w 706273"/>
              <a:gd name="connsiteY1" fmla="*/ 0 h 7367585"/>
              <a:gd name="connsiteX2" fmla="*/ 706273 w 706273"/>
              <a:gd name="connsiteY2" fmla="*/ 7348535 h 7367585"/>
              <a:gd name="connsiteX3" fmla="*/ 683413 w 706273"/>
              <a:gd name="connsiteY3" fmla="*/ 7365680 h 7367585"/>
              <a:gd name="connsiteX4" fmla="*/ 14758 w 706273"/>
              <a:gd name="connsiteY4" fmla="*/ 7367585 h 7367585"/>
              <a:gd name="connsiteX5" fmla="*/ 1423 w 706273"/>
              <a:gd name="connsiteY5" fmla="*/ 7346630 h 7367585"/>
              <a:gd name="connsiteX6" fmla="*/ 365 w 706273"/>
              <a:gd name="connsiteY6" fmla="*/ 0 h 7367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6273" h="7367585">
                <a:moveTo>
                  <a:pt x="365" y="0"/>
                </a:moveTo>
                <a:lnTo>
                  <a:pt x="705639" y="0"/>
                </a:lnTo>
                <a:cubicBezTo>
                  <a:pt x="705850" y="2449512"/>
                  <a:pt x="706062" y="4899023"/>
                  <a:pt x="706273" y="7348535"/>
                </a:cubicBezTo>
                <a:lnTo>
                  <a:pt x="683413" y="7365680"/>
                </a:lnTo>
                <a:lnTo>
                  <a:pt x="14758" y="7367585"/>
                </a:lnTo>
                <a:lnTo>
                  <a:pt x="1423" y="7346630"/>
                </a:lnTo>
                <a:cubicBezTo>
                  <a:pt x="435" y="4894578"/>
                  <a:pt x="-552" y="2448242"/>
                  <a:pt x="36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innerShdw blurRad="63500" dist="50800" dir="10800000">
              <a:prstClr val="black">
                <a:alpha val="26000"/>
              </a:prstClr>
            </a:innerShdw>
          </a:effectLst>
        </p:spPr>
        <p:txBody>
          <a:bodyPr lIns="99269" tIns="49635" rIns="99269" bIns="49635"/>
          <a:lstStyle/>
          <a:p>
            <a:r>
              <a:rPr lang="en-US" dirty="0"/>
              <a:t>   </a:t>
            </a:r>
          </a:p>
        </p:txBody>
      </p:sp>
      <p:pic>
        <p:nvPicPr>
          <p:cNvPr id="136" name="Picture 135">
            <a:extLst>
              <a:ext uri="{FF2B5EF4-FFF2-40B4-BE49-F238E27FC236}">
                <a16:creationId xmlns:a16="http://schemas.microsoft.com/office/drawing/2014/main" id="{08625BA0-D704-4235-AAE0-B1A3E1987A0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5488" y="8787404"/>
            <a:ext cx="2286005" cy="388905"/>
          </a:xfrm>
          <a:prstGeom prst="rect">
            <a:avLst/>
          </a:prstGeom>
        </p:spPr>
      </p:pic>
      <p:sp>
        <p:nvSpPr>
          <p:cNvPr id="161" name="Freeform 544">
            <a:extLst>
              <a:ext uri="{FF2B5EF4-FFF2-40B4-BE49-F238E27FC236}">
                <a16:creationId xmlns:a16="http://schemas.microsoft.com/office/drawing/2014/main" id="{47CC6D01-A07F-40B1-AE90-996BE68682AC}"/>
              </a:ext>
            </a:extLst>
          </p:cNvPr>
          <p:cNvSpPr>
            <a:spLocks/>
          </p:cNvSpPr>
          <p:nvPr/>
        </p:nvSpPr>
        <p:spPr bwMode="auto">
          <a:xfrm flipH="1" flipV="1">
            <a:off x="2186477" y="3346453"/>
            <a:ext cx="671651" cy="0"/>
          </a:xfrm>
          <a:custGeom>
            <a:avLst/>
            <a:gdLst>
              <a:gd name="T0" fmla="*/ 0 w 566"/>
              <a:gd name="T1" fmla="*/ 2147483647 h 2"/>
              <a:gd name="T2" fmla="*/ 2147483647 w 566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6" h="2">
                <a:moveTo>
                  <a:pt x="0" y="2"/>
                </a:moveTo>
                <a:lnTo>
                  <a:pt x="566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Rectangle 171">
            <a:extLst>
              <a:ext uri="{FF2B5EF4-FFF2-40B4-BE49-F238E27FC236}">
                <a16:creationId xmlns:a16="http://schemas.microsoft.com/office/drawing/2014/main" id="{740FCE47-AFBF-4E4C-B303-82714F4FF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566" y="3659013"/>
            <a:ext cx="41280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105’</a:t>
            </a:r>
          </a:p>
        </p:txBody>
      </p:sp>
      <p:sp>
        <p:nvSpPr>
          <p:cNvPr id="144" name="Line 539"/>
          <p:cNvSpPr>
            <a:spLocks noChangeShapeType="1"/>
          </p:cNvSpPr>
          <p:nvPr/>
        </p:nvSpPr>
        <p:spPr bwMode="auto">
          <a:xfrm>
            <a:off x="3926583" y="4703966"/>
            <a:ext cx="636696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6" name="Rectangle 39">
            <a:extLst>
              <a:ext uri="{FF2B5EF4-FFF2-40B4-BE49-F238E27FC236}">
                <a16:creationId xmlns:a16="http://schemas.microsoft.com/office/drawing/2014/main" id="{45B2B6F5-E2DD-2F6E-643E-3DAF15BE6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4236" y="6372809"/>
            <a:ext cx="706641" cy="229665"/>
          </a:xfrm>
          <a:custGeom>
            <a:avLst/>
            <a:gdLst>
              <a:gd name="connsiteX0" fmla="*/ 0 w 705274"/>
              <a:gd name="connsiteY0" fmla="*/ 0 h 7369175"/>
              <a:gd name="connsiteX1" fmla="*/ 705274 w 705274"/>
              <a:gd name="connsiteY1" fmla="*/ 0 h 7369175"/>
              <a:gd name="connsiteX2" fmla="*/ 705274 w 705274"/>
              <a:gd name="connsiteY2" fmla="*/ 7369175 h 7369175"/>
              <a:gd name="connsiteX3" fmla="*/ 0 w 705274"/>
              <a:gd name="connsiteY3" fmla="*/ 7369175 h 7369175"/>
              <a:gd name="connsiteX4" fmla="*/ 0 w 705274"/>
              <a:gd name="connsiteY4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2752 w 708026"/>
              <a:gd name="connsiteY3" fmla="*/ 7369175 h 7369175"/>
              <a:gd name="connsiteX4" fmla="*/ 0 w 708026"/>
              <a:gd name="connsiteY4" fmla="*/ 7344725 h 7369175"/>
              <a:gd name="connsiteX5" fmla="*/ 2752 w 708026"/>
              <a:gd name="connsiteY5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19050 w 708026"/>
              <a:gd name="connsiteY3" fmla="*/ 7367585 h 7369175"/>
              <a:gd name="connsiteX4" fmla="*/ 2752 w 708026"/>
              <a:gd name="connsiteY4" fmla="*/ 7369175 h 7369175"/>
              <a:gd name="connsiteX5" fmla="*/ 0 w 708026"/>
              <a:gd name="connsiteY5" fmla="*/ 7344725 h 7369175"/>
              <a:gd name="connsiteX6" fmla="*/ 2752 w 708026"/>
              <a:gd name="connsiteY6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685800 w 708026"/>
              <a:gd name="connsiteY3" fmla="*/ 7365680 h 7369175"/>
              <a:gd name="connsiteX4" fmla="*/ 19050 w 708026"/>
              <a:gd name="connsiteY4" fmla="*/ 7367585 h 7369175"/>
              <a:gd name="connsiteX5" fmla="*/ 2752 w 708026"/>
              <a:gd name="connsiteY5" fmla="*/ 7369175 h 7369175"/>
              <a:gd name="connsiteX6" fmla="*/ 0 w 708026"/>
              <a:gd name="connsiteY6" fmla="*/ 7344725 h 7369175"/>
              <a:gd name="connsiteX7" fmla="*/ 2752 w 708026"/>
              <a:gd name="connsiteY7" fmla="*/ 0 h 7369175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708026 w 708660"/>
              <a:gd name="connsiteY3" fmla="*/ 7369175 h 7369175"/>
              <a:gd name="connsiteX4" fmla="*/ 685800 w 708660"/>
              <a:gd name="connsiteY4" fmla="*/ 7365680 h 7369175"/>
              <a:gd name="connsiteX5" fmla="*/ 19050 w 708660"/>
              <a:gd name="connsiteY5" fmla="*/ 7367585 h 7369175"/>
              <a:gd name="connsiteX6" fmla="*/ 2752 w 708660"/>
              <a:gd name="connsiteY6" fmla="*/ 7369175 h 7369175"/>
              <a:gd name="connsiteX7" fmla="*/ 0 w 708660"/>
              <a:gd name="connsiteY7" fmla="*/ 7344725 h 7369175"/>
              <a:gd name="connsiteX8" fmla="*/ 2752 w 708660"/>
              <a:gd name="connsiteY8" fmla="*/ 0 h 7369175"/>
              <a:gd name="connsiteX0" fmla="*/ 2752 w 742567"/>
              <a:gd name="connsiteY0" fmla="*/ 0 h 7897906"/>
              <a:gd name="connsiteX1" fmla="*/ 708026 w 742567"/>
              <a:gd name="connsiteY1" fmla="*/ 0 h 7897906"/>
              <a:gd name="connsiteX2" fmla="*/ 708660 w 742567"/>
              <a:gd name="connsiteY2" fmla="*/ 7348535 h 7897906"/>
              <a:gd name="connsiteX3" fmla="*/ 685800 w 742567"/>
              <a:gd name="connsiteY3" fmla="*/ 7365680 h 7897906"/>
              <a:gd name="connsiteX4" fmla="*/ 19050 w 742567"/>
              <a:gd name="connsiteY4" fmla="*/ 7367585 h 7897906"/>
              <a:gd name="connsiteX5" fmla="*/ 2752 w 742567"/>
              <a:gd name="connsiteY5" fmla="*/ 7369175 h 7897906"/>
              <a:gd name="connsiteX6" fmla="*/ 0 w 742567"/>
              <a:gd name="connsiteY6" fmla="*/ 7344725 h 7897906"/>
              <a:gd name="connsiteX7" fmla="*/ 2752 w 742567"/>
              <a:gd name="connsiteY7" fmla="*/ 0 h 7897906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685800 w 708660"/>
              <a:gd name="connsiteY3" fmla="*/ 7365680 h 7369175"/>
              <a:gd name="connsiteX4" fmla="*/ 19050 w 708660"/>
              <a:gd name="connsiteY4" fmla="*/ 7367585 h 7369175"/>
              <a:gd name="connsiteX5" fmla="*/ 2752 w 708660"/>
              <a:gd name="connsiteY5" fmla="*/ 7369175 h 7369175"/>
              <a:gd name="connsiteX6" fmla="*/ 0 w 708660"/>
              <a:gd name="connsiteY6" fmla="*/ 7344725 h 7369175"/>
              <a:gd name="connsiteX7" fmla="*/ 2752 w 708660"/>
              <a:gd name="connsiteY7" fmla="*/ 0 h 736917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44725 h 7367585"/>
              <a:gd name="connsiteX6" fmla="*/ 2752 w 708660"/>
              <a:gd name="connsiteY6" fmla="*/ 0 h 7367585"/>
              <a:gd name="connsiteX0" fmla="*/ 87 w 705995"/>
              <a:gd name="connsiteY0" fmla="*/ 0 h 7367585"/>
              <a:gd name="connsiteX1" fmla="*/ 705361 w 705995"/>
              <a:gd name="connsiteY1" fmla="*/ 0 h 7367585"/>
              <a:gd name="connsiteX2" fmla="*/ 705995 w 705995"/>
              <a:gd name="connsiteY2" fmla="*/ 7348535 h 7367585"/>
              <a:gd name="connsiteX3" fmla="*/ 683135 w 705995"/>
              <a:gd name="connsiteY3" fmla="*/ 7365680 h 7367585"/>
              <a:gd name="connsiteX4" fmla="*/ 16385 w 705995"/>
              <a:gd name="connsiteY4" fmla="*/ 7367585 h 7367585"/>
              <a:gd name="connsiteX5" fmla="*/ 4955 w 705995"/>
              <a:gd name="connsiteY5" fmla="*/ 7340915 h 7367585"/>
              <a:gd name="connsiteX6" fmla="*/ 87 w 70599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39010 h 7367585"/>
              <a:gd name="connsiteX6" fmla="*/ 2752 w 708660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16367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25892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3520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2017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86 w 705994"/>
              <a:gd name="connsiteY0" fmla="*/ 0 h 7369490"/>
              <a:gd name="connsiteX1" fmla="*/ 705360 w 705994"/>
              <a:gd name="connsiteY1" fmla="*/ 0 h 7369490"/>
              <a:gd name="connsiteX2" fmla="*/ 705994 w 705994"/>
              <a:gd name="connsiteY2" fmla="*/ 7348535 h 7369490"/>
              <a:gd name="connsiteX3" fmla="*/ 683134 w 705994"/>
              <a:gd name="connsiteY3" fmla="*/ 7365680 h 7369490"/>
              <a:gd name="connsiteX4" fmla="*/ 20194 w 705994"/>
              <a:gd name="connsiteY4" fmla="*/ 7369490 h 7369490"/>
              <a:gd name="connsiteX5" fmla="*/ 4954 w 705994"/>
              <a:gd name="connsiteY5" fmla="*/ 7342820 h 7369490"/>
              <a:gd name="connsiteX6" fmla="*/ 86 w 705994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40915 h 7369490"/>
              <a:gd name="connsiteX6" fmla="*/ 847 w 706755"/>
              <a:gd name="connsiteY6" fmla="*/ 0 h 7369490"/>
              <a:gd name="connsiteX0" fmla="*/ 87 w 705995"/>
              <a:gd name="connsiteY0" fmla="*/ 0 h 7369490"/>
              <a:gd name="connsiteX1" fmla="*/ 705361 w 705995"/>
              <a:gd name="connsiteY1" fmla="*/ 0 h 7369490"/>
              <a:gd name="connsiteX2" fmla="*/ 705995 w 705995"/>
              <a:gd name="connsiteY2" fmla="*/ 7348535 h 7369490"/>
              <a:gd name="connsiteX3" fmla="*/ 683135 w 705995"/>
              <a:gd name="connsiteY3" fmla="*/ 7365680 h 7369490"/>
              <a:gd name="connsiteX4" fmla="*/ 20195 w 705995"/>
              <a:gd name="connsiteY4" fmla="*/ 7369490 h 7369490"/>
              <a:gd name="connsiteX5" fmla="*/ 4955 w 705995"/>
              <a:gd name="connsiteY5" fmla="*/ 7339010 h 7369490"/>
              <a:gd name="connsiteX6" fmla="*/ 87 w 705995"/>
              <a:gd name="connsiteY6" fmla="*/ 0 h 7369490"/>
              <a:gd name="connsiteX0" fmla="*/ 4657 w 710565"/>
              <a:gd name="connsiteY0" fmla="*/ 0 h 7369490"/>
              <a:gd name="connsiteX1" fmla="*/ 709931 w 710565"/>
              <a:gd name="connsiteY1" fmla="*/ 0 h 7369490"/>
              <a:gd name="connsiteX2" fmla="*/ 710565 w 710565"/>
              <a:gd name="connsiteY2" fmla="*/ 7348535 h 7369490"/>
              <a:gd name="connsiteX3" fmla="*/ 687705 w 710565"/>
              <a:gd name="connsiteY3" fmla="*/ 7365680 h 7369490"/>
              <a:gd name="connsiteX4" fmla="*/ 24765 w 710565"/>
              <a:gd name="connsiteY4" fmla="*/ 7369490 h 7369490"/>
              <a:gd name="connsiteX5" fmla="*/ 0 w 710565"/>
              <a:gd name="connsiteY5" fmla="*/ 7335200 h 7369490"/>
              <a:gd name="connsiteX6" fmla="*/ 4657 w 710565"/>
              <a:gd name="connsiteY6" fmla="*/ 0 h 7369490"/>
              <a:gd name="connsiteX0" fmla="*/ 118 w 706026"/>
              <a:gd name="connsiteY0" fmla="*/ 0 h 7369490"/>
              <a:gd name="connsiteX1" fmla="*/ 705392 w 706026"/>
              <a:gd name="connsiteY1" fmla="*/ 0 h 7369490"/>
              <a:gd name="connsiteX2" fmla="*/ 706026 w 706026"/>
              <a:gd name="connsiteY2" fmla="*/ 7348535 h 7369490"/>
              <a:gd name="connsiteX3" fmla="*/ 683166 w 706026"/>
              <a:gd name="connsiteY3" fmla="*/ 7365680 h 7369490"/>
              <a:gd name="connsiteX4" fmla="*/ 20226 w 706026"/>
              <a:gd name="connsiteY4" fmla="*/ 7369490 h 7369490"/>
              <a:gd name="connsiteX5" fmla="*/ 3081 w 706026"/>
              <a:gd name="connsiteY5" fmla="*/ 7333295 h 7369490"/>
              <a:gd name="connsiteX6" fmla="*/ 118 w 706026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1390 h 7369490"/>
              <a:gd name="connsiteX6" fmla="*/ 847 w 706755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31390 h 7369490"/>
              <a:gd name="connsiteX6" fmla="*/ 8467 w 714375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5200 h 7369490"/>
              <a:gd name="connsiteX6" fmla="*/ 847 w 706755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37105 h 7369490"/>
              <a:gd name="connsiteX6" fmla="*/ 6562 w 712470"/>
              <a:gd name="connsiteY6" fmla="*/ 0 h 7369490"/>
              <a:gd name="connsiteX0" fmla="*/ 183 w 706091"/>
              <a:gd name="connsiteY0" fmla="*/ 0 h 7369490"/>
              <a:gd name="connsiteX1" fmla="*/ 705457 w 706091"/>
              <a:gd name="connsiteY1" fmla="*/ 0 h 7369490"/>
              <a:gd name="connsiteX2" fmla="*/ 706091 w 706091"/>
              <a:gd name="connsiteY2" fmla="*/ 7348535 h 7369490"/>
              <a:gd name="connsiteX3" fmla="*/ 683231 w 706091"/>
              <a:gd name="connsiteY3" fmla="*/ 7365680 h 7369490"/>
              <a:gd name="connsiteX4" fmla="*/ 20291 w 706091"/>
              <a:gd name="connsiteY4" fmla="*/ 7369490 h 7369490"/>
              <a:gd name="connsiteX5" fmla="*/ 1241 w 706091"/>
              <a:gd name="connsiteY5" fmla="*/ 7337105 h 7369490"/>
              <a:gd name="connsiteX6" fmla="*/ 183 w 706091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40915 h 7369490"/>
              <a:gd name="connsiteX6" fmla="*/ 6562 w 712470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0915 h 7369490"/>
              <a:gd name="connsiteX6" fmla="*/ 2752 w 708660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42820 h 7369490"/>
              <a:gd name="connsiteX6" fmla="*/ 8467 w 714375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42820 h 7367585"/>
              <a:gd name="connsiteX6" fmla="*/ 2752 w 708660"/>
              <a:gd name="connsiteY6" fmla="*/ 0 h 7367585"/>
              <a:gd name="connsiteX0" fmla="*/ 8467 w 714375"/>
              <a:gd name="connsiteY0" fmla="*/ 0 h 7367585"/>
              <a:gd name="connsiteX1" fmla="*/ 713741 w 714375"/>
              <a:gd name="connsiteY1" fmla="*/ 0 h 7367585"/>
              <a:gd name="connsiteX2" fmla="*/ 714375 w 714375"/>
              <a:gd name="connsiteY2" fmla="*/ 7348535 h 7367585"/>
              <a:gd name="connsiteX3" fmla="*/ 691515 w 714375"/>
              <a:gd name="connsiteY3" fmla="*/ 7365680 h 7367585"/>
              <a:gd name="connsiteX4" fmla="*/ 22860 w 714375"/>
              <a:gd name="connsiteY4" fmla="*/ 7367585 h 7367585"/>
              <a:gd name="connsiteX5" fmla="*/ 0 w 714375"/>
              <a:gd name="connsiteY5" fmla="*/ 7344725 h 7367585"/>
              <a:gd name="connsiteX6" fmla="*/ 8467 w 714375"/>
              <a:gd name="connsiteY6" fmla="*/ 0 h 7367585"/>
              <a:gd name="connsiteX0" fmla="*/ 183 w 706091"/>
              <a:gd name="connsiteY0" fmla="*/ 0 h 7367585"/>
              <a:gd name="connsiteX1" fmla="*/ 705457 w 706091"/>
              <a:gd name="connsiteY1" fmla="*/ 0 h 7367585"/>
              <a:gd name="connsiteX2" fmla="*/ 706091 w 706091"/>
              <a:gd name="connsiteY2" fmla="*/ 7348535 h 7367585"/>
              <a:gd name="connsiteX3" fmla="*/ 683231 w 706091"/>
              <a:gd name="connsiteY3" fmla="*/ 7365680 h 7367585"/>
              <a:gd name="connsiteX4" fmla="*/ 14576 w 706091"/>
              <a:gd name="connsiteY4" fmla="*/ 7367585 h 7367585"/>
              <a:gd name="connsiteX5" fmla="*/ 1241 w 706091"/>
              <a:gd name="connsiteY5" fmla="*/ 7342820 h 7367585"/>
              <a:gd name="connsiteX6" fmla="*/ 183 w 706091"/>
              <a:gd name="connsiteY6" fmla="*/ 0 h 7367585"/>
              <a:gd name="connsiteX0" fmla="*/ 4657 w 710565"/>
              <a:gd name="connsiteY0" fmla="*/ 0 h 7367585"/>
              <a:gd name="connsiteX1" fmla="*/ 709931 w 710565"/>
              <a:gd name="connsiteY1" fmla="*/ 0 h 7367585"/>
              <a:gd name="connsiteX2" fmla="*/ 710565 w 710565"/>
              <a:gd name="connsiteY2" fmla="*/ 7348535 h 7367585"/>
              <a:gd name="connsiteX3" fmla="*/ 687705 w 710565"/>
              <a:gd name="connsiteY3" fmla="*/ 7365680 h 7367585"/>
              <a:gd name="connsiteX4" fmla="*/ 19050 w 710565"/>
              <a:gd name="connsiteY4" fmla="*/ 7367585 h 7367585"/>
              <a:gd name="connsiteX5" fmla="*/ 0 w 710565"/>
              <a:gd name="connsiteY5" fmla="*/ 7344725 h 7367585"/>
              <a:gd name="connsiteX6" fmla="*/ 4657 w 710565"/>
              <a:gd name="connsiteY6" fmla="*/ 0 h 7367585"/>
              <a:gd name="connsiteX0" fmla="*/ 118 w 706026"/>
              <a:gd name="connsiteY0" fmla="*/ 0 h 7367585"/>
              <a:gd name="connsiteX1" fmla="*/ 705392 w 706026"/>
              <a:gd name="connsiteY1" fmla="*/ 0 h 7367585"/>
              <a:gd name="connsiteX2" fmla="*/ 706026 w 706026"/>
              <a:gd name="connsiteY2" fmla="*/ 7348535 h 7367585"/>
              <a:gd name="connsiteX3" fmla="*/ 683166 w 706026"/>
              <a:gd name="connsiteY3" fmla="*/ 7365680 h 7367585"/>
              <a:gd name="connsiteX4" fmla="*/ 14511 w 706026"/>
              <a:gd name="connsiteY4" fmla="*/ 7367585 h 7367585"/>
              <a:gd name="connsiteX5" fmla="*/ 3081 w 706026"/>
              <a:gd name="connsiteY5" fmla="*/ 7344725 h 7367585"/>
              <a:gd name="connsiteX6" fmla="*/ 118 w 706026"/>
              <a:gd name="connsiteY6" fmla="*/ 0 h 7367585"/>
              <a:gd name="connsiteX0" fmla="*/ 6562 w 712470"/>
              <a:gd name="connsiteY0" fmla="*/ 0 h 7367585"/>
              <a:gd name="connsiteX1" fmla="*/ 711836 w 712470"/>
              <a:gd name="connsiteY1" fmla="*/ 0 h 7367585"/>
              <a:gd name="connsiteX2" fmla="*/ 712470 w 712470"/>
              <a:gd name="connsiteY2" fmla="*/ 7348535 h 7367585"/>
              <a:gd name="connsiteX3" fmla="*/ 689610 w 712470"/>
              <a:gd name="connsiteY3" fmla="*/ 7365680 h 7367585"/>
              <a:gd name="connsiteX4" fmla="*/ 20955 w 712470"/>
              <a:gd name="connsiteY4" fmla="*/ 7367585 h 7367585"/>
              <a:gd name="connsiteX5" fmla="*/ 0 w 712470"/>
              <a:gd name="connsiteY5" fmla="*/ 7344725 h 7367585"/>
              <a:gd name="connsiteX6" fmla="*/ 6562 w 712470"/>
              <a:gd name="connsiteY6" fmla="*/ 0 h 7367585"/>
              <a:gd name="connsiteX0" fmla="*/ 847 w 706755"/>
              <a:gd name="connsiteY0" fmla="*/ 0 h 7367585"/>
              <a:gd name="connsiteX1" fmla="*/ 706121 w 706755"/>
              <a:gd name="connsiteY1" fmla="*/ 0 h 7367585"/>
              <a:gd name="connsiteX2" fmla="*/ 706755 w 706755"/>
              <a:gd name="connsiteY2" fmla="*/ 7348535 h 7367585"/>
              <a:gd name="connsiteX3" fmla="*/ 683895 w 706755"/>
              <a:gd name="connsiteY3" fmla="*/ 7365680 h 7367585"/>
              <a:gd name="connsiteX4" fmla="*/ 15240 w 706755"/>
              <a:gd name="connsiteY4" fmla="*/ 7367585 h 7367585"/>
              <a:gd name="connsiteX5" fmla="*/ 0 w 706755"/>
              <a:gd name="connsiteY5" fmla="*/ 7344725 h 7367585"/>
              <a:gd name="connsiteX6" fmla="*/ 847 w 70675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50440 h 7367585"/>
              <a:gd name="connsiteX6" fmla="*/ 2752 w 708660"/>
              <a:gd name="connsiteY6" fmla="*/ 0 h 7367585"/>
              <a:gd name="connsiteX0" fmla="*/ 3677 w 709585"/>
              <a:gd name="connsiteY0" fmla="*/ 0 h 7367585"/>
              <a:gd name="connsiteX1" fmla="*/ 708951 w 709585"/>
              <a:gd name="connsiteY1" fmla="*/ 0 h 7367585"/>
              <a:gd name="connsiteX2" fmla="*/ 709585 w 709585"/>
              <a:gd name="connsiteY2" fmla="*/ 7348535 h 7367585"/>
              <a:gd name="connsiteX3" fmla="*/ 686725 w 709585"/>
              <a:gd name="connsiteY3" fmla="*/ 7365680 h 7367585"/>
              <a:gd name="connsiteX4" fmla="*/ 18070 w 709585"/>
              <a:gd name="connsiteY4" fmla="*/ 7367585 h 7367585"/>
              <a:gd name="connsiteX5" fmla="*/ 925 w 709585"/>
              <a:gd name="connsiteY5" fmla="*/ 7350440 h 7367585"/>
              <a:gd name="connsiteX6" fmla="*/ 3677 w 709585"/>
              <a:gd name="connsiteY6" fmla="*/ 0 h 7367585"/>
              <a:gd name="connsiteX0" fmla="*/ 6131 w 712039"/>
              <a:gd name="connsiteY0" fmla="*/ 0 h 7367585"/>
              <a:gd name="connsiteX1" fmla="*/ 711405 w 712039"/>
              <a:gd name="connsiteY1" fmla="*/ 0 h 7367585"/>
              <a:gd name="connsiteX2" fmla="*/ 712039 w 712039"/>
              <a:gd name="connsiteY2" fmla="*/ 7348535 h 7367585"/>
              <a:gd name="connsiteX3" fmla="*/ 689179 w 712039"/>
              <a:gd name="connsiteY3" fmla="*/ 7365680 h 7367585"/>
              <a:gd name="connsiteX4" fmla="*/ 20524 w 712039"/>
              <a:gd name="connsiteY4" fmla="*/ 7367585 h 7367585"/>
              <a:gd name="connsiteX5" fmla="*/ 3379 w 712039"/>
              <a:gd name="connsiteY5" fmla="*/ 7350440 h 7367585"/>
              <a:gd name="connsiteX6" fmla="*/ 6131 w 712039"/>
              <a:gd name="connsiteY6" fmla="*/ 0 h 7367585"/>
              <a:gd name="connsiteX0" fmla="*/ 2959 w 708867"/>
              <a:gd name="connsiteY0" fmla="*/ 0 h 7367585"/>
              <a:gd name="connsiteX1" fmla="*/ 708233 w 708867"/>
              <a:gd name="connsiteY1" fmla="*/ 0 h 7367585"/>
              <a:gd name="connsiteX2" fmla="*/ 708867 w 708867"/>
              <a:gd name="connsiteY2" fmla="*/ 7348535 h 7367585"/>
              <a:gd name="connsiteX3" fmla="*/ 686007 w 708867"/>
              <a:gd name="connsiteY3" fmla="*/ 7365680 h 7367585"/>
              <a:gd name="connsiteX4" fmla="*/ 17352 w 708867"/>
              <a:gd name="connsiteY4" fmla="*/ 7367585 h 7367585"/>
              <a:gd name="connsiteX5" fmla="*/ 207 w 708867"/>
              <a:gd name="connsiteY5" fmla="*/ 7350440 h 7367585"/>
              <a:gd name="connsiteX6" fmla="*/ 2959 w 708867"/>
              <a:gd name="connsiteY6" fmla="*/ 0 h 7367585"/>
              <a:gd name="connsiteX0" fmla="*/ 4792 w 710700"/>
              <a:gd name="connsiteY0" fmla="*/ 0 h 7367585"/>
              <a:gd name="connsiteX1" fmla="*/ 710066 w 710700"/>
              <a:gd name="connsiteY1" fmla="*/ 0 h 7367585"/>
              <a:gd name="connsiteX2" fmla="*/ 710700 w 710700"/>
              <a:gd name="connsiteY2" fmla="*/ 7348535 h 7367585"/>
              <a:gd name="connsiteX3" fmla="*/ 687840 w 710700"/>
              <a:gd name="connsiteY3" fmla="*/ 7365680 h 7367585"/>
              <a:gd name="connsiteX4" fmla="*/ 19185 w 710700"/>
              <a:gd name="connsiteY4" fmla="*/ 7367585 h 7367585"/>
              <a:gd name="connsiteX5" fmla="*/ 135 w 710700"/>
              <a:gd name="connsiteY5" fmla="*/ 7350440 h 7367585"/>
              <a:gd name="connsiteX6" fmla="*/ 4792 w 710700"/>
              <a:gd name="connsiteY6" fmla="*/ 0 h 7367585"/>
              <a:gd name="connsiteX0" fmla="*/ 365 w 706273"/>
              <a:gd name="connsiteY0" fmla="*/ 0 h 7367585"/>
              <a:gd name="connsiteX1" fmla="*/ 705639 w 706273"/>
              <a:gd name="connsiteY1" fmla="*/ 0 h 7367585"/>
              <a:gd name="connsiteX2" fmla="*/ 706273 w 706273"/>
              <a:gd name="connsiteY2" fmla="*/ 7348535 h 7367585"/>
              <a:gd name="connsiteX3" fmla="*/ 683413 w 706273"/>
              <a:gd name="connsiteY3" fmla="*/ 7365680 h 7367585"/>
              <a:gd name="connsiteX4" fmla="*/ 14758 w 706273"/>
              <a:gd name="connsiteY4" fmla="*/ 7367585 h 7367585"/>
              <a:gd name="connsiteX5" fmla="*/ 1423 w 706273"/>
              <a:gd name="connsiteY5" fmla="*/ 7346630 h 7367585"/>
              <a:gd name="connsiteX6" fmla="*/ 365 w 706273"/>
              <a:gd name="connsiteY6" fmla="*/ 0 h 7367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6273" h="7367585">
                <a:moveTo>
                  <a:pt x="365" y="0"/>
                </a:moveTo>
                <a:lnTo>
                  <a:pt x="705639" y="0"/>
                </a:lnTo>
                <a:cubicBezTo>
                  <a:pt x="705850" y="2449512"/>
                  <a:pt x="706062" y="4899023"/>
                  <a:pt x="706273" y="7348535"/>
                </a:cubicBezTo>
                <a:lnTo>
                  <a:pt x="683413" y="7365680"/>
                </a:lnTo>
                <a:lnTo>
                  <a:pt x="14758" y="7367585"/>
                </a:lnTo>
                <a:lnTo>
                  <a:pt x="1423" y="7346630"/>
                </a:lnTo>
                <a:cubicBezTo>
                  <a:pt x="435" y="4894578"/>
                  <a:pt x="-552" y="2448242"/>
                  <a:pt x="36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innerShdw blurRad="63500" dist="50800" dir="10800000">
              <a:prstClr val="black">
                <a:alpha val="21000"/>
              </a:prstClr>
            </a:innerShdw>
          </a:effectLst>
        </p:spPr>
        <p:txBody>
          <a:bodyPr lIns="99269" tIns="49635" rIns="99269" bIns="49635"/>
          <a:lstStyle/>
          <a:p>
            <a:r>
              <a:rPr lang="en-US" dirty="0"/>
              <a:t>   </a:t>
            </a:r>
          </a:p>
        </p:txBody>
      </p:sp>
      <p:sp>
        <p:nvSpPr>
          <p:cNvPr id="7" name="Rectangle 523">
            <a:extLst>
              <a:ext uri="{FF2B5EF4-FFF2-40B4-BE49-F238E27FC236}">
                <a16:creationId xmlns:a16="http://schemas.microsoft.com/office/drawing/2014/main" id="{FE6B1CEA-131A-93CE-CF37-832290D8C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5208" y="6056615"/>
            <a:ext cx="44864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820’</a:t>
            </a:r>
          </a:p>
        </p:txBody>
      </p:sp>
      <p:sp>
        <p:nvSpPr>
          <p:cNvPr id="8" name="Rectangle 523">
            <a:extLst>
              <a:ext uri="{FF2B5EF4-FFF2-40B4-BE49-F238E27FC236}">
                <a16:creationId xmlns:a16="http://schemas.microsoft.com/office/drawing/2014/main" id="{6EB5F899-5502-21F5-D67F-269B3D3B6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6881" y="5742290"/>
            <a:ext cx="44864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800’</a:t>
            </a:r>
          </a:p>
        </p:txBody>
      </p:sp>
      <p:sp>
        <p:nvSpPr>
          <p:cNvPr id="9" name="Line 172">
            <a:extLst>
              <a:ext uri="{FF2B5EF4-FFF2-40B4-BE49-F238E27FC236}">
                <a16:creationId xmlns:a16="http://schemas.microsoft.com/office/drawing/2014/main" id="{025D99D7-DE2A-907F-9553-A5F1014368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4781" y="5827686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0" name="Line 172">
            <a:extLst>
              <a:ext uri="{FF2B5EF4-FFF2-40B4-BE49-F238E27FC236}">
                <a16:creationId xmlns:a16="http://schemas.microsoft.com/office/drawing/2014/main" id="{F02A1A4A-29E6-10C8-23F1-DF53BC59CC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38523" y="6140537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2" name="Rectangle 428">
            <a:extLst>
              <a:ext uri="{FF2B5EF4-FFF2-40B4-BE49-F238E27FC236}">
                <a16:creationId xmlns:a16="http://schemas.microsoft.com/office/drawing/2014/main" id="{993EEE48-095F-78E2-F4C4-D19DBBA64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06" y="5755786"/>
            <a:ext cx="2948403" cy="5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24” (OD) ASTM 139 </a:t>
            </a:r>
          </a:p>
          <a:p>
            <a:r>
              <a:rPr lang="en-US" sz="1000" dirty="0"/>
              <a:t>Grade B (LCS) Well Casing, </a:t>
            </a:r>
          </a:p>
          <a:p>
            <a:r>
              <a:rPr lang="en-US" sz="1000" dirty="0"/>
              <a:t>0.375” wall thickness</a:t>
            </a:r>
            <a:r>
              <a:rPr lang="en-US" sz="1100" dirty="0"/>
              <a:t>.</a:t>
            </a:r>
          </a:p>
          <a:p>
            <a:endParaRPr lang="en-US" sz="1100" dirty="0"/>
          </a:p>
          <a:p>
            <a:r>
              <a:rPr lang="en-US" sz="1100" dirty="0"/>
              <a:t>  </a:t>
            </a:r>
          </a:p>
        </p:txBody>
      </p:sp>
      <p:sp>
        <p:nvSpPr>
          <p:cNvPr id="15" name="Rectangle 150">
            <a:extLst>
              <a:ext uri="{FF2B5EF4-FFF2-40B4-BE49-F238E27FC236}">
                <a16:creationId xmlns:a16="http://schemas.microsoft.com/office/drawing/2014/main" id="{9C6645CB-7444-9319-A5DF-3A9B7BD02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8098" y="3459852"/>
            <a:ext cx="1186050" cy="171813"/>
          </a:xfrm>
          <a:prstGeom prst="rect">
            <a:avLst/>
          </a:prstGeom>
          <a:pattFill prst="pct25">
            <a:fgClr>
              <a:srgbClr val="C49500"/>
            </a:fgClr>
            <a:bgClr>
              <a:schemeClr val="bg1"/>
            </a:bgClr>
          </a:pattFill>
          <a:ln w="31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30" name="Rectangle 39"/>
          <p:cNvSpPr>
            <a:spLocks noChangeArrowheads="1"/>
          </p:cNvSpPr>
          <p:nvPr/>
        </p:nvSpPr>
        <p:spPr bwMode="auto">
          <a:xfrm>
            <a:off x="3134511" y="1059274"/>
            <a:ext cx="716809" cy="6112929"/>
          </a:xfrm>
          <a:custGeom>
            <a:avLst/>
            <a:gdLst>
              <a:gd name="connsiteX0" fmla="*/ 0 w 705274"/>
              <a:gd name="connsiteY0" fmla="*/ 0 h 7369175"/>
              <a:gd name="connsiteX1" fmla="*/ 705274 w 705274"/>
              <a:gd name="connsiteY1" fmla="*/ 0 h 7369175"/>
              <a:gd name="connsiteX2" fmla="*/ 705274 w 705274"/>
              <a:gd name="connsiteY2" fmla="*/ 7369175 h 7369175"/>
              <a:gd name="connsiteX3" fmla="*/ 0 w 705274"/>
              <a:gd name="connsiteY3" fmla="*/ 7369175 h 7369175"/>
              <a:gd name="connsiteX4" fmla="*/ 0 w 705274"/>
              <a:gd name="connsiteY4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2752 w 708026"/>
              <a:gd name="connsiteY3" fmla="*/ 7369175 h 7369175"/>
              <a:gd name="connsiteX4" fmla="*/ 0 w 708026"/>
              <a:gd name="connsiteY4" fmla="*/ 7344725 h 7369175"/>
              <a:gd name="connsiteX5" fmla="*/ 2752 w 708026"/>
              <a:gd name="connsiteY5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19050 w 708026"/>
              <a:gd name="connsiteY3" fmla="*/ 7367585 h 7369175"/>
              <a:gd name="connsiteX4" fmla="*/ 2752 w 708026"/>
              <a:gd name="connsiteY4" fmla="*/ 7369175 h 7369175"/>
              <a:gd name="connsiteX5" fmla="*/ 0 w 708026"/>
              <a:gd name="connsiteY5" fmla="*/ 7344725 h 7369175"/>
              <a:gd name="connsiteX6" fmla="*/ 2752 w 708026"/>
              <a:gd name="connsiteY6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685800 w 708026"/>
              <a:gd name="connsiteY3" fmla="*/ 7365680 h 7369175"/>
              <a:gd name="connsiteX4" fmla="*/ 19050 w 708026"/>
              <a:gd name="connsiteY4" fmla="*/ 7367585 h 7369175"/>
              <a:gd name="connsiteX5" fmla="*/ 2752 w 708026"/>
              <a:gd name="connsiteY5" fmla="*/ 7369175 h 7369175"/>
              <a:gd name="connsiteX6" fmla="*/ 0 w 708026"/>
              <a:gd name="connsiteY6" fmla="*/ 7344725 h 7369175"/>
              <a:gd name="connsiteX7" fmla="*/ 2752 w 708026"/>
              <a:gd name="connsiteY7" fmla="*/ 0 h 7369175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708026 w 708660"/>
              <a:gd name="connsiteY3" fmla="*/ 7369175 h 7369175"/>
              <a:gd name="connsiteX4" fmla="*/ 685800 w 708660"/>
              <a:gd name="connsiteY4" fmla="*/ 7365680 h 7369175"/>
              <a:gd name="connsiteX5" fmla="*/ 19050 w 708660"/>
              <a:gd name="connsiteY5" fmla="*/ 7367585 h 7369175"/>
              <a:gd name="connsiteX6" fmla="*/ 2752 w 708660"/>
              <a:gd name="connsiteY6" fmla="*/ 7369175 h 7369175"/>
              <a:gd name="connsiteX7" fmla="*/ 0 w 708660"/>
              <a:gd name="connsiteY7" fmla="*/ 7344725 h 7369175"/>
              <a:gd name="connsiteX8" fmla="*/ 2752 w 708660"/>
              <a:gd name="connsiteY8" fmla="*/ 0 h 7369175"/>
              <a:gd name="connsiteX0" fmla="*/ 2752 w 742567"/>
              <a:gd name="connsiteY0" fmla="*/ 0 h 7897906"/>
              <a:gd name="connsiteX1" fmla="*/ 708026 w 742567"/>
              <a:gd name="connsiteY1" fmla="*/ 0 h 7897906"/>
              <a:gd name="connsiteX2" fmla="*/ 708660 w 742567"/>
              <a:gd name="connsiteY2" fmla="*/ 7348535 h 7897906"/>
              <a:gd name="connsiteX3" fmla="*/ 685800 w 742567"/>
              <a:gd name="connsiteY3" fmla="*/ 7365680 h 7897906"/>
              <a:gd name="connsiteX4" fmla="*/ 19050 w 742567"/>
              <a:gd name="connsiteY4" fmla="*/ 7367585 h 7897906"/>
              <a:gd name="connsiteX5" fmla="*/ 2752 w 742567"/>
              <a:gd name="connsiteY5" fmla="*/ 7369175 h 7897906"/>
              <a:gd name="connsiteX6" fmla="*/ 0 w 742567"/>
              <a:gd name="connsiteY6" fmla="*/ 7344725 h 7897906"/>
              <a:gd name="connsiteX7" fmla="*/ 2752 w 742567"/>
              <a:gd name="connsiteY7" fmla="*/ 0 h 7897906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685800 w 708660"/>
              <a:gd name="connsiteY3" fmla="*/ 7365680 h 7369175"/>
              <a:gd name="connsiteX4" fmla="*/ 19050 w 708660"/>
              <a:gd name="connsiteY4" fmla="*/ 7367585 h 7369175"/>
              <a:gd name="connsiteX5" fmla="*/ 2752 w 708660"/>
              <a:gd name="connsiteY5" fmla="*/ 7369175 h 7369175"/>
              <a:gd name="connsiteX6" fmla="*/ 0 w 708660"/>
              <a:gd name="connsiteY6" fmla="*/ 7344725 h 7369175"/>
              <a:gd name="connsiteX7" fmla="*/ 2752 w 708660"/>
              <a:gd name="connsiteY7" fmla="*/ 0 h 736917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44725 h 7367585"/>
              <a:gd name="connsiteX6" fmla="*/ 2752 w 708660"/>
              <a:gd name="connsiteY6" fmla="*/ 0 h 7367585"/>
              <a:gd name="connsiteX0" fmla="*/ 87 w 705995"/>
              <a:gd name="connsiteY0" fmla="*/ 0 h 7367585"/>
              <a:gd name="connsiteX1" fmla="*/ 705361 w 705995"/>
              <a:gd name="connsiteY1" fmla="*/ 0 h 7367585"/>
              <a:gd name="connsiteX2" fmla="*/ 705995 w 705995"/>
              <a:gd name="connsiteY2" fmla="*/ 7348535 h 7367585"/>
              <a:gd name="connsiteX3" fmla="*/ 683135 w 705995"/>
              <a:gd name="connsiteY3" fmla="*/ 7365680 h 7367585"/>
              <a:gd name="connsiteX4" fmla="*/ 16385 w 705995"/>
              <a:gd name="connsiteY4" fmla="*/ 7367585 h 7367585"/>
              <a:gd name="connsiteX5" fmla="*/ 4955 w 705995"/>
              <a:gd name="connsiteY5" fmla="*/ 7340915 h 7367585"/>
              <a:gd name="connsiteX6" fmla="*/ 87 w 70599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39010 h 7367585"/>
              <a:gd name="connsiteX6" fmla="*/ 2752 w 708660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16367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25892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3520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2017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86 w 705994"/>
              <a:gd name="connsiteY0" fmla="*/ 0 h 7369490"/>
              <a:gd name="connsiteX1" fmla="*/ 705360 w 705994"/>
              <a:gd name="connsiteY1" fmla="*/ 0 h 7369490"/>
              <a:gd name="connsiteX2" fmla="*/ 705994 w 705994"/>
              <a:gd name="connsiteY2" fmla="*/ 7348535 h 7369490"/>
              <a:gd name="connsiteX3" fmla="*/ 683134 w 705994"/>
              <a:gd name="connsiteY3" fmla="*/ 7365680 h 7369490"/>
              <a:gd name="connsiteX4" fmla="*/ 20194 w 705994"/>
              <a:gd name="connsiteY4" fmla="*/ 7369490 h 7369490"/>
              <a:gd name="connsiteX5" fmla="*/ 4954 w 705994"/>
              <a:gd name="connsiteY5" fmla="*/ 7342820 h 7369490"/>
              <a:gd name="connsiteX6" fmla="*/ 86 w 705994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40915 h 7369490"/>
              <a:gd name="connsiteX6" fmla="*/ 847 w 706755"/>
              <a:gd name="connsiteY6" fmla="*/ 0 h 7369490"/>
              <a:gd name="connsiteX0" fmla="*/ 87 w 705995"/>
              <a:gd name="connsiteY0" fmla="*/ 0 h 7369490"/>
              <a:gd name="connsiteX1" fmla="*/ 705361 w 705995"/>
              <a:gd name="connsiteY1" fmla="*/ 0 h 7369490"/>
              <a:gd name="connsiteX2" fmla="*/ 705995 w 705995"/>
              <a:gd name="connsiteY2" fmla="*/ 7348535 h 7369490"/>
              <a:gd name="connsiteX3" fmla="*/ 683135 w 705995"/>
              <a:gd name="connsiteY3" fmla="*/ 7365680 h 7369490"/>
              <a:gd name="connsiteX4" fmla="*/ 20195 w 705995"/>
              <a:gd name="connsiteY4" fmla="*/ 7369490 h 7369490"/>
              <a:gd name="connsiteX5" fmla="*/ 4955 w 705995"/>
              <a:gd name="connsiteY5" fmla="*/ 7339010 h 7369490"/>
              <a:gd name="connsiteX6" fmla="*/ 87 w 705995"/>
              <a:gd name="connsiteY6" fmla="*/ 0 h 7369490"/>
              <a:gd name="connsiteX0" fmla="*/ 4657 w 710565"/>
              <a:gd name="connsiteY0" fmla="*/ 0 h 7369490"/>
              <a:gd name="connsiteX1" fmla="*/ 709931 w 710565"/>
              <a:gd name="connsiteY1" fmla="*/ 0 h 7369490"/>
              <a:gd name="connsiteX2" fmla="*/ 710565 w 710565"/>
              <a:gd name="connsiteY2" fmla="*/ 7348535 h 7369490"/>
              <a:gd name="connsiteX3" fmla="*/ 687705 w 710565"/>
              <a:gd name="connsiteY3" fmla="*/ 7365680 h 7369490"/>
              <a:gd name="connsiteX4" fmla="*/ 24765 w 710565"/>
              <a:gd name="connsiteY4" fmla="*/ 7369490 h 7369490"/>
              <a:gd name="connsiteX5" fmla="*/ 0 w 710565"/>
              <a:gd name="connsiteY5" fmla="*/ 7335200 h 7369490"/>
              <a:gd name="connsiteX6" fmla="*/ 4657 w 710565"/>
              <a:gd name="connsiteY6" fmla="*/ 0 h 7369490"/>
              <a:gd name="connsiteX0" fmla="*/ 118 w 706026"/>
              <a:gd name="connsiteY0" fmla="*/ 0 h 7369490"/>
              <a:gd name="connsiteX1" fmla="*/ 705392 w 706026"/>
              <a:gd name="connsiteY1" fmla="*/ 0 h 7369490"/>
              <a:gd name="connsiteX2" fmla="*/ 706026 w 706026"/>
              <a:gd name="connsiteY2" fmla="*/ 7348535 h 7369490"/>
              <a:gd name="connsiteX3" fmla="*/ 683166 w 706026"/>
              <a:gd name="connsiteY3" fmla="*/ 7365680 h 7369490"/>
              <a:gd name="connsiteX4" fmla="*/ 20226 w 706026"/>
              <a:gd name="connsiteY4" fmla="*/ 7369490 h 7369490"/>
              <a:gd name="connsiteX5" fmla="*/ 3081 w 706026"/>
              <a:gd name="connsiteY5" fmla="*/ 7333295 h 7369490"/>
              <a:gd name="connsiteX6" fmla="*/ 118 w 706026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1390 h 7369490"/>
              <a:gd name="connsiteX6" fmla="*/ 847 w 706755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31390 h 7369490"/>
              <a:gd name="connsiteX6" fmla="*/ 8467 w 714375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5200 h 7369490"/>
              <a:gd name="connsiteX6" fmla="*/ 847 w 706755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37105 h 7369490"/>
              <a:gd name="connsiteX6" fmla="*/ 6562 w 712470"/>
              <a:gd name="connsiteY6" fmla="*/ 0 h 7369490"/>
              <a:gd name="connsiteX0" fmla="*/ 183 w 706091"/>
              <a:gd name="connsiteY0" fmla="*/ 0 h 7369490"/>
              <a:gd name="connsiteX1" fmla="*/ 705457 w 706091"/>
              <a:gd name="connsiteY1" fmla="*/ 0 h 7369490"/>
              <a:gd name="connsiteX2" fmla="*/ 706091 w 706091"/>
              <a:gd name="connsiteY2" fmla="*/ 7348535 h 7369490"/>
              <a:gd name="connsiteX3" fmla="*/ 683231 w 706091"/>
              <a:gd name="connsiteY3" fmla="*/ 7365680 h 7369490"/>
              <a:gd name="connsiteX4" fmla="*/ 20291 w 706091"/>
              <a:gd name="connsiteY4" fmla="*/ 7369490 h 7369490"/>
              <a:gd name="connsiteX5" fmla="*/ 1241 w 706091"/>
              <a:gd name="connsiteY5" fmla="*/ 7337105 h 7369490"/>
              <a:gd name="connsiteX6" fmla="*/ 183 w 706091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40915 h 7369490"/>
              <a:gd name="connsiteX6" fmla="*/ 6562 w 712470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0915 h 7369490"/>
              <a:gd name="connsiteX6" fmla="*/ 2752 w 708660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42820 h 7369490"/>
              <a:gd name="connsiteX6" fmla="*/ 8467 w 714375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42820 h 7367585"/>
              <a:gd name="connsiteX6" fmla="*/ 2752 w 708660"/>
              <a:gd name="connsiteY6" fmla="*/ 0 h 7367585"/>
              <a:gd name="connsiteX0" fmla="*/ 8467 w 714375"/>
              <a:gd name="connsiteY0" fmla="*/ 0 h 7367585"/>
              <a:gd name="connsiteX1" fmla="*/ 713741 w 714375"/>
              <a:gd name="connsiteY1" fmla="*/ 0 h 7367585"/>
              <a:gd name="connsiteX2" fmla="*/ 714375 w 714375"/>
              <a:gd name="connsiteY2" fmla="*/ 7348535 h 7367585"/>
              <a:gd name="connsiteX3" fmla="*/ 691515 w 714375"/>
              <a:gd name="connsiteY3" fmla="*/ 7365680 h 7367585"/>
              <a:gd name="connsiteX4" fmla="*/ 22860 w 714375"/>
              <a:gd name="connsiteY4" fmla="*/ 7367585 h 7367585"/>
              <a:gd name="connsiteX5" fmla="*/ 0 w 714375"/>
              <a:gd name="connsiteY5" fmla="*/ 7344725 h 7367585"/>
              <a:gd name="connsiteX6" fmla="*/ 8467 w 714375"/>
              <a:gd name="connsiteY6" fmla="*/ 0 h 7367585"/>
              <a:gd name="connsiteX0" fmla="*/ 183 w 706091"/>
              <a:gd name="connsiteY0" fmla="*/ 0 h 7367585"/>
              <a:gd name="connsiteX1" fmla="*/ 705457 w 706091"/>
              <a:gd name="connsiteY1" fmla="*/ 0 h 7367585"/>
              <a:gd name="connsiteX2" fmla="*/ 706091 w 706091"/>
              <a:gd name="connsiteY2" fmla="*/ 7348535 h 7367585"/>
              <a:gd name="connsiteX3" fmla="*/ 683231 w 706091"/>
              <a:gd name="connsiteY3" fmla="*/ 7365680 h 7367585"/>
              <a:gd name="connsiteX4" fmla="*/ 14576 w 706091"/>
              <a:gd name="connsiteY4" fmla="*/ 7367585 h 7367585"/>
              <a:gd name="connsiteX5" fmla="*/ 1241 w 706091"/>
              <a:gd name="connsiteY5" fmla="*/ 7342820 h 7367585"/>
              <a:gd name="connsiteX6" fmla="*/ 183 w 706091"/>
              <a:gd name="connsiteY6" fmla="*/ 0 h 7367585"/>
              <a:gd name="connsiteX0" fmla="*/ 4657 w 710565"/>
              <a:gd name="connsiteY0" fmla="*/ 0 h 7367585"/>
              <a:gd name="connsiteX1" fmla="*/ 709931 w 710565"/>
              <a:gd name="connsiteY1" fmla="*/ 0 h 7367585"/>
              <a:gd name="connsiteX2" fmla="*/ 710565 w 710565"/>
              <a:gd name="connsiteY2" fmla="*/ 7348535 h 7367585"/>
              <a:gd name="connsiteX3" fmla="*/ 687705 w 710565"/>
              <a:gd name="connsiteY3" fmla="*/ 7365680 h 7367585"/>
              <a:gd name="connsiteX4" fmla="*/ 19050 w 710565"/>
              <a:gd name="connsiteY4" fmla="*/ 7367585 h 7367585"/>
              <a:gd name="connsiteX5" fmla="*/ 0 w 710565"/>
              <a:gd name="connsiteY5" fmla="*/ 7344725 h 7367585"/>
              <a:gd name="connsiteX6" fmla="*/ 4657 w 710565"/>
              <a:gd name="connsiteY6" fmla="*/ 0 h 7367585"/>
              <a:gd name="connsiteX0" fmla="*/ 118 w 706026"/>
              <a:gd name="connsiteY0" fmla="*/ 0 h 7367585"/>
              <a:gd name="connsiteX1" fmla="*/ 705392 w 706026"/>
              <a:gd name="connsiteY1" fmla="*/ 0 h 7367585"/>
              <a:gd name="connsiteX2" fmla="*/ 706026 w 706026"/>
              <a:gd name="connsiteY2" fmla="*/ 7348535 h 7367585"/>
              <a:gd name="connsiteX3" fmla="*/ 683166 w 706026"/>
              <a:gd name="connsiteY3" fmla="*/ 7365680 h 7367585"/>
              <a:gd name="connsiteX4" fmla="*/ 14511 w 706026"/>
              <a:gd name="connsiteY4" fmla="*/ 7367585 h 7367585"/>
              <a:gd name="connsiteX5" fmla="*/ 3081 w 706026"/>
              <a:gd name="connsiteY5" fmla="*/ 7344725 h 7367585"/>
              <a:gd name="connsiteX6" fmla="*/ 118 w 706026"/>
              <a:gd name="connsiteY6" fmla="*/ 0 h 7367585"/>
              <a:gd name="connsiteX0" fmla="*/ 6562 w 712470"/>
              <a:gd name="connsiteY0" fmla="*/ 0 h 7367585"/>
              <a:gd name="connsiteX1" fmla="*/ 711836 w 712470"/>
              <a:gd name="connsiteY1" fmla="*/ 0 h 7367585"/>
              <a:gd name="connsiteX2" fmla="*/ 712470 w 712470"/>
              <a:gd name="connsiteY2" fmla="*/ 7348535 h 7367585"/>
              <a:gd name="connsiteX3" fmla="*/ 689610 w 712470"/>
              <a:gd name="connsiteY3" fmla="*/ 7365680 h 7367585"/>
              <a:gd name="connsiteX4" fmla="*/ 20955 w 712470"/>
              <a:gd name="connsiteY4" fmla="*/ 7367585 h 7367585"/>
              <a:gd name="connsiteX5" fmla="*/ 0 w 712470"/>
              <a:gd name="connsiteY5" fmla="*/ 7344725 h 7367585"/>
              <a:gd name="connsiteX6" fmla="*/ 6562 w 712470"/>
              <a:gd name="connsiteY6" fmla="*/ 0 h 7367585"/>
              <a:gd name="connsiteX0" fmla="*/ 847 w 706755"/>
              <a:gd name="connsiteY0" fmla="*/ 0 h 7367585"/>
              <a:gd name="connsiteX1" fmla="*/ 706121 w 706755"/>
              <a:gd name="connsiteY1" fmla="*/ 0 h 7367585"/>
              <a:gd name="connsiteX2" fmla="*/ 706755 w 706755"/>
              <a:gd name="connsiteY2" fmla="*/ 7348535 h 7367585"/>
              <a:gd name="connsiteX3" fmla="*/ 683895 w 706755"/>
              <a:gd name="connsiteY3" fmla="*/ 7365680 h 7367585"/>
              <a:gd name="connsiteX4" fmla="*/ 15240 w 706755"/>
              <a:gd name="connsiteY4" fmla="*/ 7367585 h 7367585"/>
              <a:gd name="connsiteX5" fmla="*/ 0 w 706755"/>
              <a:gd name="connsiteY5" fmla="*/ 7344725 h 7367585"/>
              <a:gd name="connsiteX6" fmla="*/ 847 w 70675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50440 h 7367585"/>
              <a:gd name="connsiteX6" fmla="*/ 2752 w 708660"/>
              <a:gd name="connsiteY6" fmla="*/ 0 h 7367585"/>
              <a:gd name="connsiteX0" fmla="*/ 3677 w 709585"/>
              <a:gd name="connsiteY0" fmla="*/ 0 h 7367585"/>
              <a:gd name="connsiteX1" fmla="*/ 708951 w 709585"/>
              <a:gd name="connsiteY1" fmla="*/ 0 h 7367585"/>
              <a:gd name="connsiteX2" fmla="*/ 709585 w 709585"/>
              <a:gd name="connsiteY2" fmla="*/ 7348535 h 7367585"/>
              <a:gd name="connsiteX3" fmla="*/ 686725 w 709585"/>
              <a:gd name="connsiteY3" fmla="*/ 7365680 h 7367585"/>
              <a:gd name="connsiteX4" fmla="*/ 18070 w 709585"/>
              <a:gd name="connsiteY4" fmla="*/ 7367585 h 7367585"/>
              <a:gd name="connsiteX5" fmla="*/ 925 w 709585"/>
              <a:gd name="connsiteY5" fmla="*/ 7350440 h 7367585"/>
              <a:gd name="connsiteX6" fmla="*/ 3677 w 709585"/>
              <a:gd name="connsiteY6" fmla="*/ 0 h 7367585"/>
              <a:gd name="connsiteX0" fmla="*/ 6131 w 712039"/>
              <a:gd name="connsiteY0" fmla="*/ 0 h 7367585"/>
              <a:gd name="connsiteX1" fmla="*/ 711405 w 712039"/>
              <a:gd name="connsiteY1" fmla="*/ 0 h 7367585"/>
              <a:gd name="connsiteX2" fmla="*/ 712039 w 712039"/>
              <a:gd name="connsiteY2" fmla="*/ 7348535 h 7367585"/>
              <a:gd name="connsiteX3" fmla="*/ 689179 w 712039"/>
              <a:gd name="connsiteY3" fmla="*/ 7365680 h 7367585"/>
              <a:gd name="connsiteX4" fmla="*/ 20524 w 712039"/>
              <a:gd name="connsiteY4" fmla="*/ 7367585 h 7367585"/>
              <a:gd name="connsiteX5" fmla="*/ 3379 w 712039"/>
              <a:gd name="connsiteY5" fmla="*/ 7350440 h 7367585"/>
              <a:gd name="connsiteX6" fmla="*/ 6131 w 712039"/>
              <a:gd name="connsiteY6" fmla="*/ 0 h 7367585"/>
              <a:gd name="connsiteX0" fmla="*/ 2959 w 708867"/>
              <a:gd name="connsiteY0" fmla="*/ 0 h 7367585"/>
              <a:gd name="connsiteX1" fmla="*/ 708233 w 708867"/>
              <a:gd name="connsiteY1" fmla="*/ 0 h 7367585"/>
              <a:gd name="connsiteX2" fmla="*/ 708867 w 708867"/>
              <a:gd name="connsiteY2" fmla="*/ 7348535 h 7367585"/>
              <a:gd name="connsiteX3" fmla="*/ 686007 w 708867"/>
              <a:gd name="connsiteY3" fmla="*/ 7365680 h 7367585"/>
              <a:gd name="connsiteX4" fmla="*/ 17352 w 708867"/>
              <a:gd name="connsiteY4" fmla="*/ 7367585 h 7367585"/>
              <a:gd name="connsiteX5" fmla="*/ 207 w 708867"/>
              <a:gd name="connsiteY5" fmla="*/ 7350440 h 7367585"/>
              <a:gd name="connsiteX6" fmla="*/ 2959 w 708867"/>
              <a:gd name="connsiteY6" fmla="*/ 0 h 7367585"/>
              <a:gd name="connsiteX0" fmla="*/ 4792 w 710700"/>
              <a:gd name="connsiteY0" fmla="*/ 0 h 7367585"/>
              <a:gd name="connsiteX1" fmla="*/ 710066 w 710700"/>
              <a:gd name="connsiteY1" fmla="*/ 0 h 7367585"/>
              <a:gd name="connsiteX2" fmla="*/ 710700 w 710700"/>
              <a:gd name="connsiteY2" fmla="*/ 7348535 h 7367585"/>
              <a:gd name="connsiteX3" fmla="*/ 687840 w 710700"/>
              <a:gd name="connsiteY3" fmla="*/ 7365680 h 7367585"/>
              <a:gd name="connsiteX4" fmla="*/ 19185 w 710700"/>
              <a:gd name="connsiteY4" fmla="*/ 7367585 h 7367585"/>
              <a:gd name="connsiteX5" fmla="*/ 135 w 710700"/>
              <a:gd name="connsiteY5" fmla="*/ 7350440 h 7367585"/>
              <a:gd name="connsiteX6" fmla="*/ 4792 w 710700"/>
              <a:gd name="connsiteY6" fmla="*/ 0 h 7367585"/>
              <a:gd name="connsiteX0" fmla="*/ 365 w 706273"/>
              <a:gd name="connsiteY0" fmla="*/ 0 h 7367585"/>
              <a:gd name="connsiteX1" fmla="*/ 705639 w 706273"/>
              <a:gd name="connsiteY1" fmla="*/ 0 h 7367585"/>
              <a:gd name="connsiteX2" fmla="*/ 706273 w 706273"/>
              <a:gd name="connsiteY2" fmla="*/ 7348535 h 7367585"/>
              <a:gd name="connsiteX3" fmla="*/ 683413 w 706273"/>
              <a:gd name="connsiteY3" fmla="*/ 7365680 h 7367585"/>
              <a:gd name="connsiteX4" fmla="*/ 14758 w 706273"/>
              <a:gd name="connsiteY4" fmla="*/ 7367585 h 7367585"/>
              <a:gd name="connsiteX5" fmla="*/ 1423 w 706273"/>
              <a:gd name="connsiteY5" fmla="*/ 7346630 h 7367585"/>
              <a:gd name="connsiteX6" fmla="*/ 365 w 706273"/>
              <a:gd name="connsiteY6" fmla="*/ 0 h 7367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6273" h="7367585">
                <a:moveTo>
                  <a:pt x="365" y="0"/>
                </a:moveTo>
                <a:lnTo>
                  <a:pt x="705639" y="0"/>
                </a:lnTo>
                <a:cubicBezTo>
                  <a:pt x="705850" y="2449512"/>
                  <a:pt x="706062" y="4899023"/>
                  <a:pt x="706273" y="7348535"/>
                </a:cubicBezTo>
                <a:lnTo>
                  <a:pt x="683413" y="7365680"/>
                </a:lnTo>
                <a:lnTo>
                  <a:pt x="14758" y="7367585"/>
                </a:lnTo>
                <a:lnTo>
                  <a:pt x="1423" y="7346630"/>
                </a:lnTo>
                <a:cubicBezTo>
                  <a:pt x="435" y="4894578"/>
                  <a:pt x="-552" y="2448242"/>
                  <a:pt x="36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  <a:effectLst>
            <a:innerShdw blurRad="63500" dist="50800" dir="10800000">
              <a:prstClr val="black">
                <a:alpha val="36000"/>
              </a:prstClr>
            </a:innerShdw>
          </a:effectLst>
        </p:spPr>
        <p:txBody>
          <a:bodyPr lIns="99269" tIns="49635" rIns="99269" bIns="49635"/>
          <a:lstStyle/>
          <a:p>
            <a:r>
              <a:rPr lang="en-US" dirty="0"/>
              <a:t>   </a:t>
            </a:r>
          </a:p>
        </p:txBody>
      </p:sp>
      <p:sp>
        <p:nvSpPr>
          <p:cNvPr id="98" name="Rectangle 370" descr="Dashed vertical"/>
          <p:cNvSpPr>
            <a:spLocks noChangeArrowheads="1"/>
          </p:cNvSpPr>
          <p:nvPr/>
        </p:nvSpPr>
        <p:spPr bwMode="auto">
          <a:xfrm>
            <a:off x="3142463" y="4035709"/>
            <a:ext cx="697880" cy="2942099"/>
          </a:xfrm>
          <a:prstGeom prst="rect">
            <a:avLst/>
          </a:prstGeom>
          <a:blipFill dpi="0" rotWithShape="1">
            <a:blip r:embed="rId5"/>
            <a:srcRect/>
            <a:tile tx="-19050" ty="0" sx="35000" sy="51000" flip="none" algn="tl"/>
          </a:blipFill>
          <a:ln w="3175">
            <a:solidFill>
              <a:srgbClr val="000000"/>
            </a:solidFill>
            <a:miter lim="800000"/>
            <a:headEnd/>
            <a:tailEnd/>
          </a:ln>
          <a:effectLst>
            <a:innerShdw blurRad="63500" dist="50800" dir="10800000">
              <a:prstClr val="black">
                <a:alpha val="34000"/>
              </a:prstClr>
            </a:innerShdw>
          </a:effec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91" name="Rectangle 446"/>
          <p:cNvSpPr>
            <a:spLocks noChangeArrowheads="1"/>
          </p:cNvSpPr>
          <p:nvPr/>
        </p:nvSpPr>
        <p:spPr bwMode="auto">
          <a:xfrm>
            <a:off x="2984557" y="1044411"/>
            <a:ext cx="45719" cy="274798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32" name="Rectangle 446"/>
          <p:cNvSpPr>
            <a:spLocks noChangeArrowheads="1"/>
          </p:cNvSpPr>
          <p:nvPr/>
        </p:nvSpPr>
        <p:spPr bwMode="auto">
          <a:xfrm>
            <a:off x="3896995" y="1042862"/>
            <a:ext cx="49622" cy="299284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7" name="Rectangle 586">
            <a:extLst>
              <a:ext uri="{FF2B5EF4-FFF2-40B4-BE49-F238E27FC236}">
                <a16:creationId xmlns:a16="http://schemas.microsoft.com/office/drawing/2014/main" id="{62E17C73-E2A7-EEC5-8AA8-9D1D314157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1716" y="3446555"/>
            <a:ext cx="1964475" cy="20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Transition Sand 20 x 40</a:t>
            </a:r>
          </a:p>
        </p:txBody>
      </p:sp>
      <p:sp>
        <p:nvSpPr>
          <p:cNvPr id="18" name="Line 539">
            <a:extLst>
              <a:ext uri="{FF2B5EF4-FFF2-40B4-BE49-F238E27FC236}">
                <a16:creationId xmlns:a16="http://schemas.microsoft.com/office/drawing/2014/main" id="{0CD81E31-C848-C16F-744C-F0083A0B3A60}"/>
              </a:ext>
            </a:extLst>
          </p:cNvPr>
          <p:cNvSpPr>
            <a:spLocks noChangeShapeType="1"/>
          </p:cNvSpPr>
          <p:nvPr/>
        </p:nvSpPr>
        <p:spPr bwMode="auto">
          <a:xfrm>
            <a:off x="4000125" y="3542902"/>
            <a:ext cx="636696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9" name="Rectangle 171">
            <a:extLst>
              <a:ext uri="{FF2B5EF4-FFF2-40B4-BE49-F238E27FC236}">
                <a16:creationId xmlns:a16="http://schemas.microsoft.com/office/drawing/2014/main" id="{A0C68608-F488-E394-9590-C6DF01C39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1884" y="3387957"/>
            <a:ext cx="41280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90’</a:t>
            </a:r>
          </a:p>
        </p:txBody>
      </p:sp>
      <p:sp>
        <p:nvSpPr>
          <p:cNvPr id="20" name="Line 172">
            <a:extLst>
              <a:ext uri="{FF2B5EF4-FFF2-40B4-BE49-F238E27FC236}">
                <a16:creationId xmlns:a16="http://schemas.microsoft.com/office/drawing/2014/main" id="{04519889-00C5-0EE0-85CA-4E911F93AF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59889" y="3482894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4" name="Isosceles Triangle 3"/>
          <p:cNvSpPr>
            <a:spLocks noChangeAspect="1"/>
          </p:cNvSpPr>
          <p:nvPr/>
        </p:nvSpPr>
        <p:spPr bwMode="auto">
          <a:xfrm rot="10800000">
            <a:off x="3422630" y="3818357"/>
            <a:ext cx="180897" cy="155947"/>
          </a:xfrm>
          <a:prstGeom prst="triangle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2" name="Line 44"/>
          <p:cNvSpPr>
            <a:spLocks noChangeShapeType="1"/>
          </p:cNvSpPr>
          <p:nvPr/>
        </p:nvSpPr>
        <p:spPr bwMode="auto">
          <a:xfrm>
            <a:off x="3254347" y="3974305"/>
            <a:ext cx="490410" cy="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45" name="Line 539"/>
          <p:cNvSpPr>
            <a:spLocks noChangeShapeType="1"/>
          </p:cNvSpPr>
          <p:nvPr/>
        </p:nvSpPr>
        <p:spPr bwMode="auto">
          <a:xfrm>
            <a:off x="3706761" y="7072603"/>
            <a:ext cx="73670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" name="Line 539">
            <a:extLst>
              <a:ext uri="{FF2B5EF4-FFF2-40B4-BE49-F238E27FC236}">
                <a16:creationId xmlns:a16="http://schemas.microsoft.com/office/drawing/2014/main" id="{152107D3-FD76-C420-22AC-885985BCD13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09626" y="3967859"/>
            <a:ext cx="636696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01" name="Rectangle 428"/>
          <p:cNvSpPr>
            <a:spLocks noChangeArrowheads="1"/>
          </p:cNvSpPr>
          <p:nvPr/>
        </p:nvSpPr>
        <p:spPr bwMode="auto">
          <a:xfrm>
            <a:off x="4621864" y="3018657"/>
            <a:ext cx="2556616" cy="5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24” (OD) ASTM 139 Grade B (LCS) </a:t>
            </a:r>
          </a:p>
          <a:p>
            <a:r>
              <a:rPr lang="en-US" sz="1000" dirty="0"/>
              <a:t>Well Casing, 0.375” wall thickness</a:t>
            </a:r>
            <a:r>
              <a:rPr lang="en-US" sz="1100" dirty="0"/>
              <a:t>.</a:t>
            </a:r>
          </a:p>
          <a:p>
            <a:endParaRPr lang="en-US" sz="1100" dirty="0"/>
          </a:p>
          <a:p>
            <a:r>
              <a:rPr lang="en-US" sz="1100" dirty="0"/>
              <a:t>  </a:t>
            </a:r>
          </a:p>
        </p:txBody>
      </p:sp>
      <p:sp>
        <p:nvSpPr>
          <p:cNvPr id="2134" name="Line 400"/>
          <p:cNvSpPr>
            <a:spLocks noChangeShapeType="1"/>
          </p:cNvSpPr>
          <p:nvPr/>
        </p:nvSpPr>
        <p:spPr bwMode="auto">
          <a:xfrm>
            <a:off x="3750642" y="3168408"/>
            <a:ext cx="867559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3" name="Freeform 544">
            <a:extLst>
              <a:ext uri="{FF2B5EF4-FFF2-40B4-BE49-F238E27FC236}">
                <a16:creationId xmlns:a16="http://schemas.microsoft.com/office/drawing/2014/main" id="{3A24A8C7-188A-6B51-3D2E-E808CE4E0367}"/>
              </a:ext>
            </a:extLst>
          </p:cNvPr>
          <p:cNvSpPr>
            <a:spLocks/>
          </p:cNvSpPr>
          <p:nvPr/>
        </p:nvSpPr>
        <p:spPr bwMode="auto">
          <a:xfrm flipH="1" flipV="1">
            <a:off x="2329352" y="1928697"/>
            <a:ext cx="671651" cy="0"/>
          </a:xfrm>
          <a:custGeom>
            <a:avLst/>
            <a:gdLst>
              <a:gd name="T0" fmla="*/ 0 w 566"/>
              <a:gd name="T1" fmla="*/ 2147483647 h 2"/>
              <a:gd name="T2" fmla="*/ 2147483647 w 566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6" h="2">
                <a:moveTo>
                  <a:pt x="0" y="2"/>
                </a:moveTo>
                <a:lnTo>
                  <a:pt x="566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39">
            <a:extLst>
              <a:ext uri="{FF2B5EF4-FFF2-40B4-BE49-F238E27FC236}">
                <a16:creationId xmlns:a16="http://schemas.microsoft.com/office/drawing/2014/main" id="{D2BCAAC8-A3DD-7A9D-B031-CED7BC3CE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6705" y="4015857"/>
            <a:ext cx="716369" cy="2953287"/>
          </a:xfrm>
          <a:custGeom>
            <a:avLst/>
            <a:gdLst>
              <a:gd name="connsiteX0" fmla="*/ 0 w 705274"/>
              <a:gd name="connsiteY0" fmla="*/ 0 h 7369175"/>
              <a:gd name="connsiteX1" fmla="*/ 705274 w 705274"/>
              <a:gd name="connsiteY1" fmla="*/ 0 h 7369175"/>
              <a:gd name="connsiteX2" fmla="*/ 705274 w 705274"/>
              <a:gd name="connsiteY2" fmla="*/ 7369175 h 7369175"/>
              <a:gd name="connsiteX3" fmla="*/ 0 w 705274"/>
              <a:gd name="connsiteY3" fmla="*/ 7369175 h 7369175"/>
              <a:gd name="connsiteX4" fmla="*/ 0 w 705274"/>
              <a:gd name="connsiteY4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2752 w 708026"/>
              <a:gd name="connsiteY3" fmla="*/ 7369175 h 7369175"/>
              <a:gd name="connsiteX4" fmla="*/ 0 w 708026"/>
              <a:gd name="connsiteY4" fmla="*/ 7344725 h 7369175"/>
              <a:gd name="connsiteX5" fmla="*/ 2752 w 708026"/>
              <a:gd name="connsiteY5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19050 w 708026"/>
              <a:gd name="connsiteY3" fmla="*/ 7367585 h 7369175"/>
              <a:gd name="connsiteX4" fmla="*/ 2752 w 708026"/>
              <a:gd name="connsiteY4" fmla="*/ 7369175 h 7369175"/>
              <a:gd name="connsiteX5" fmla="*/ 0 w 708026"/>
              <a:gd name="connsiteY5" fmla="*/ 7344725 h 7369175"/>
              <a:gd name="connsiteX6" fmla="*/ 2752 w 708026"/>
              <a:gd name="connsiteY6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685800 w 708026"/>
              <a:gd name="connsiteY3" fmla="*/ 7365680 h 7369175"/>
              <a:gd name="connsiteX4" fmla="*/ 19050 w 708026"/>
              <a:gd name="connsiteY4" fmla="*/ 7367585 h 7369175"/>
              <a:gd name="connsiteX5" fmla="*/ 2752 w 708026"/>
              <a:gd name="connsiteY5" fmla="*/ 7369175 h 7369175"/>
              <a:gd name="connsiteX6" fmla="*/ 0 w 708026"/>
              <a:gd name="connsiteY6" fmla="*/ 7344725 h 7369175"/>
              <a:gd name="connsiteX7" fmla="*/ 2752 w 708026"/>
              <a:gd name="connsiteY7" fmla="*/ 0 h 7369175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708026 w 708660"/>
              <a:gd name="connsiteY3" fmla="*/ 7369175 h 7369175"/>
              <a:gd name="connsiteX4" fmla="*/ 685800 w 708660"/>
              <a:gd name="connsiteY4" fmla="*/ 7365680 h 7369175"/>
              <a:gd name="connsiteX5" fmla="*/ 19050 w 708660"/>
              <a:gd name="connsiteY5" fmla="*/ 7367585 h 7369175"/>
              <a:gd name="connsiteX6" fmla="*/ 2752 w 708660"/>
              <a:gd name="connsiteY6" fmla="*/ 7369175 h 7369175"/>
              <a:gd name="connsiteX7" fmla="*/ 0 w 708660"/>
              <a:gd name="connsiteY7" fmla="*/ 7344725 h 7369175"/>
              <a:gd name="connsiteX8" fmla="*/ 2752 w 708660"/>
              <a:gd name="connsiteY8" fmla="*/ 0 h 7369175"/>
              <a:gd name="connsiteX0" fmla="*/ 2752 w 742567"/>
              <a:gd name="connsiteY0" fmla="*/ 0 h 7897906"/>
              <a:gd name="connsiteX1" fmla="*/ 708026 w 742567"/>
              <a:gd name="connsiteY1" fmla="*/ 0 h 7897906"/>
              <a:gd name="connsiteX2" fmla="*/ 708660 w 742567"/>
              <a:gd name="connsiteY2" fmla="*/ 7348535 h 7897906"/>
              <a:gd name="connsiteX3" fmla="*/ 685800 w 742567"/>
              <a:gd name="connsiteY3" fmla="*/ 7365680 h 7897906"/>
              <a:gd name="connsiteX4" fmla="*/ 19050 w 742567"/>
              <a:gd name="connsiteY4" fmla="*/ 7367585 h 7897906"/>
              <a:gd name="connsiteX5" fmla="*/ 2752 w 742567"/>
              <a:gd name="connsiteY5" fmla="*/ 7369175 h 7897906"/>
              <a:gd name="connsiteX6" fmla="*/ 0 w 742567"/>
              <a:gd name="connsiteY6" fmla="*/ 7344725 h 7897906"/>
              <a:gd name="connsiteX7" fmla="*/ 2752 w 742567"/>
              <a:gd name="connsiteY7" fmla="*/ 0 h 7897906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685800 w 708660"/>
              <a:gd name="connsiteY3" fmla="*/ 7365680 h 7369175"/>
              <a:gd name="connsiteX4" fmla="*/ 19050 w 708660"/>
              <a:gd name="connsiteY4" fmla="*/ 7367585 h 7369175"/>
              <a:gd name="connsiteX5" fmla="*/ 2752 w 708660"/>
              <a:gd name="connsiteY5" fmla="*/ 7369175 h 7369175"/>
              <a:gd name="connsiteX6" fmla="*/ 0 w 708660"/>
              <a:gd name="connsiteY6" fmla="*/ 7344725 h 7369175"/>
              <a:gd name="connsiteX7" fmla="*/ 2752 w 708660"/>
              <a:gd name="connsiteY7" fmla="*/ 0 h 736917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44725 h 7367585"/>
              <a:gd name="connsiteX6" fmla="*/ 2752 w 708660"/>
              <a:gd name="connsiteY6" fmla="*/ 0 h 7367585"/>
              <a:gd name="connsiteX0" fmla="*/ 87 w 705995"/>
              <a:gd name="connsiteY0" fmla="*/ 0 h 7367585"/>
              <a:gd name="connsiteX1" fmla="*/ 705361 w 705995"/>
              <a:gd name="connsiteY1" fmla="*/ 0 h 7367585"/>
              <a:gd name="connsiteX2" fmla="*/ 705995 w 705995"/>
              <a:gd name="connsiteY2" fmla="*/ 7348535 h 7367585"/>
              <a:gd name="connsiteX3" fmla="*/ 683135 w 705995"/>
              <a:gd name="connsiteY3" fmla="*/ 7365680 h 7367585"/>
              <a:gd name="connsiteX4" fmla="*/ 16385 w 705995"/>
              <a:gd name="connsiteY4" fmla="*/ 7367585 h 7367585"/>
              <a:gd name="connsiteX5" fmla="*/ 4955 w 705995"/>
              <a:gd name="connsiteY5" fmla="*/ 7340915 h 7367585"/>
              <a:gd name="connsiteX6" fmla="*/ 87 w 70599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39010 h 7367585"/>
              <a:gd name="connsiteX6" fmla="*/ 2752 w 708660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16367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25892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3520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2017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86 w 705994"/>
              <a:gd name="connsiteY0" fmla="*/ 0 h 7369490"/>
              <a:gd name="connsiteX1" fmla="*/ 705360 w 705994"/>
              <a:gd name="connsiteY1" fmla="*/ 0 h 7369490"/>
              <a:gd name="connsiteX2" fmla="*/ 705994 w 705994"/>
              <a:gd name="connsiteY2" fmla="*/ 7348535 h 7369490"/>
              <a:gd name="connsiteX3" fmla="*/ 683134 w 705994"/>
              <a:gd name="connsiteY3" fmla="*/ 7365680 h 7369490"/>
              <a:gd name="connsiteX4" fmla="*/ 20194 w 705994"/>
              <a:gd name="connsiteY4" fmla="*/ 7369490 h 7369490"/>
              <a:gd name="connsiteX5" fmla="*/ 4954 w 705994"/>
              <a:gd name="connsiteY5" fmla="*/ 7342820 h 7369490"/>
              <a:gd name="connsiteX6" fmla="*/ 86 w 705994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40915 h 7369490"/>
              <a:gd name="connsiteX6" fmla="*/ 847 w 706755"/>
              <a:gd name="connsiteY6" fmla="*/ 0 h 7369490"/>
              <a:gd name="connsiteX0" fmla="*/ 87 w 705995"/>
              <a:gd name="connsiteY0" fmla="*/ 0 h 7369490"/>
              <a:gd name="connsiteX1" fmla="*/ 705361 w 705995"/>
              <a:gd name="connsiteY1" fmla="*/ 0 h 7369490"/>
              <a:gd name="connsiteX2" fmla="*/ 705995 w 705995"/>
              <a:gd name="connsiteY2" fmla="*/ 7348535 h 7369490"/>
              <a:gd name="connsiteX3" fmla="*/ 683135 w 705995"/>
              <a:gd name="connsiteY3" fmla="*/ 7365680 h 7369490"/>
              <a:gd name="connsiteX4" fmla="*/ 20195 w 705995"/>
              <a:gd name="connsiteY4" fmla="*/ 7369490 h 7369490"/>
              <a:gd name="connsiteX5" fmla="*/ 4955 w 705995"/>
              <a:gd name="connsiteY5" fmla="*/ 7339010 h 7369490"/>
              <a:gd name="connsiteX6" fmla="*/ 87 w 705995"/>
              <a:gd name="connsiteY6" fmla="*/ 0 h 7369490"/>
              <a:gd name="connsiteX0" fmla="*/ 4657 w 710565"/>
              <a:gd name="connsiteY0" fmla="*/ 0 h 7369490"/>
              <a:gd name="connsiteX1" fmla="*/ 709931 w 710565"/>
              <a:gd name="connsiteY1" fmla="*/ 0 h 7369490"/>
              <a:gd name="connsiteX2" fmla="*/ 710565 w 710565"/>
              <a:gd name="connsiteY2" fmla="*/ 7348535 h 7369490"/>
              <a:gd name="connsiteX3" fmla="*/ 687705 w 710565"/>
              <a:gd name="connsiteY3" fmla="*/ 7365680 h 7369490"/>
              <a:gd name="connsiteX4" fmla="*/ 24765 w 710565"/>
              <a:gd name="connsiteY4" fmla="*/ 7369490 h 7369490"/>
              <a:gd name="connsiteX5" fmla="*/ 0 w 710565"/>
              <a:gd name="connsiteY5" fmla="*/ 7335200 h 7369490"/>
              <a:gd name="connsiteX6" fmla="*/ 4657 w 710565"/>
              <a:gd name="connsiteY6" fmla="*/ 0 h 7369490"/>
              <a:gd name="connsiteX0" fmla="*/ 118 w 706026"/>
              <a:gd name="connsiteY0" fmla="*/ 0 h 7369490"/>
              <a:gd name="connsiteX1" fmla="*/ 705392 w 706026"/>
              <a:gd name="connsiteY1" fmla="*/ 0 h 7369490"/>
              <a:gd name="connsiteX2" fmla="*/ 706026 w 706026"/>
              <a:gd name="connsiteY2" fmla="*/ 7348535 h 7369490"/>
              <a:gd name="connsiteX3" fmla="*/ 683166 w 706026"/>
              <a:gd name="connsiteY3" fmla="*/ 7365680 h 7369490"/>
              <a:gd name="connsiteX4" fmla="*/ 20226 w 706026"/>
              <a:gd name="connsiteY4" fmla="*/ 7369490 h 7369490"/>
              <a:gd name="connsiteX5" fmla="*/ 3081 w 706026"/>
              <a:gd name="connsiteY5" fmla="*/ 7333295 h 7369490"/>
              <a:gd name="connsiteX6" fmla="*/ 118 w 706026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1390 h 7369490"/>
              <a:gd name="connsiteX6" fmla="*/ 847 w 706755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31390 h 7369490"/>
              <a:gd name="connsiteX6" fmla="*/ 8467 w 714375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5200 h 7369490"/>
              <a:gd name="connsiteX6" fmla="*/ 847 w 706755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37105 h 7369490"/>
              <a:gd name="connsiteX6" fmla="*/ 6562 w 712470"/>
              <a:gd name="connsiteY6" fmla="*/ 0 h 7369490"/>
              <a:gd name="connsiteX0" fmla="*/ 183 w 706091"/>
              <a:gd name="connsiteY0" fmla="*/ 0 h 7369490"/>
              <a:gd name="connsiteX1" fmla="*/ 705457 w 706091"/>
              <a:gd name="connsiteY1" fmla="*/ 0 h 7369490"/>
              <a:gd name="connsiteX2" fmla="*/ 706091 w 706091"/>
              <a:gd name="connsiteY2" fmla="*/ 7348535 h 7369490"/>
              <a:gd name="connsiteX3" fmla="*/ 683231 w 706091"/>
              <a:gd name="connsiteY3" fmla="*/ 7365680 h 7369490"/>
              <a:gd name="connsiteX4" fmla="*/ 20291 w 706091"/>
              <a:gd name="connsiteY4" fmla="*/ 7369490 h 7369490"/>
              <a:gd name="connsiteX5" fmla="*/ 1241 w 706091"/>
              <a:gd name="connsiteY5" fmla="*/ 7337105 h 7369490"/>
              <a:gd name="connsiteX6" fmla="*/ 183 w 706091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40915 h 7369490"/>
              <a:gd name="connsiteX6" fmla="*/ 6562 w 712470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0915 h 7369490"/>
              <a:gd name="connsiteX6" fmla="*/ 2752 w 708660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42820 h 7369490"/>
              <a:gd name="connsiteX6" fmla="*/ 8467 w 714375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42820 h 7367585"/>
              <a:gd name="connsiteX6" fmla="*/ 2752 w 708660"/>
              <a:gd name="connsiteY6" fmla="*/ 0 h 7367585"/>
              <a:gd name="connsiteX0" fmla="*/ 8467 w 714375"/>
              <a:gd name="connsiteY0" fmla="*/ 0 h 7367585"/>
              <a:gd name="connsiteX1" fmla="*/ 713741 w 714375"/>
              <a:gd name="connsiteY1" fmla="*/ 0 h 7367585"/>
              <a:gd name="connsiteX2" fmla="*/ 714375 w 714375"/>
              <a:gd name="connsiteY2" fmla="*/ 7348535 h 7367585"/>
              <a:gd name="connsiteX3" fmla="*/ 691515 w 714375"/>
              <a:gd name="connsiteY3" fmla="*/ 7365680 h 7367585"/>
              <a:gd name="connsiteX4" fmla="*/ 22860 w 714375"/>
              <a:gd name="connsiteY4" fmla="*/ 7367585 h 7367585"/>
              <a:gd name="connsiteX5" fmla="*/ 0 w 714375"/>
              <a:gd name="connsiteY5" fmla="*/ 7344725 h 7367585"/>
              <a:gd name="connsiteX6" fmla="*/ 8467 w 714375"/>
              <a:gd name="connsiteY6" fmla="*/ 0 h 7367585"/>
              <a:gd name="connsiteX0" fmla="*/ 183 w 706091"/>
              <a:gd name="connsiteY0" fmla="*/ 0 h 7367585"/>
              <a:gd name="connsiteX1" fmla="*/ 705457 w 706091"/>
              <a:gd name="connsiteY1" fmla="*/ 0 h 7367585"/>
              <a:gd name="connsiteX2" fmla="*/ 706091 w 706091"/>
              <a:gd name="connsiteY2" fmla="*/ 7348535 h 7367585"/>
              <a:gd name="connsiteX3" fmla="*/ 683231 w 706091"/>
              <a:gd name="connsiteY3" fmla="*/ 7365680 h 7367585"/>
              <a:gd name="connsiteX4" fmla="*/ 14576 w 706091"/>
              <a:gd name="connsiteY4" fmla="*/ 7367585 h 7367585"/>
              <a:gd name="connsiteX5" fmla="*/ 1241 w 706091"/>
              <a:gd name="connsiteY5" fmla="*/ 7342820 h 7367585"/>
              <a:gd name="connsiteX6" fmla="*/ 183 w 706091"/>
              <a:gd name="connsiteY6" fmla="*/ 0 h 7367585"/>
              <a:gd name="connsiteX0" fmla="*/ 4657 w 710565"/>
              <a:gd name="connsiteY0" fmla="*/ 0 h 7367585"/>
              <a:gd name="connsiteX1" fmla="*/ 709931 w 710565"/>
              <a:gd name="connsiteY1" fmla="*/ 0 h 7367585"/>
              <a:gd name="connsiteX2" fmla="*/ 710565 w 710565"/>
              <a:gd name="connsiteY2" fmla="*/ 7348535 h 7367585"/>
              <a:gd name="connsiteX3" fmla="*/ 687705 w 710565"/>
              <a:gd name="connsiteY3" fmla="*/ 7365680 h 7367585"/>
              <a:gd name="connsiteX4" fmla="*/ 19050 w 710565"/>
              <a:gd name="connsiteY4" fmla="*/ 7367585 h 7367585"/>
              <a:gd name="connsiteX5" fmla="*/ 0 w 710565"/>
              <a:gd name="connsiteY5" fmla="*/ 7344725 h 7367585"/>
              <a:gd name="connsiteX6" fmla="*/ 4657 w 710565"/>
              <a:gd name="connsiteY6" fmla="*/ 0 h 7367585"/>
              <a:gd name="connsiteX0" fmla="*/ 118 w 706026"/>
              <a:gd name="connsiteY0" fmla="*/ 0 h 7367585"/>
              <a:gd name="connsiteX1" fmla="*/ 705392 w 706026"/>
              <a:gd name="connsiteY1" fmla="*/ 0 h 7367585"/>
              <a:gd name="connsiteX2" fmla="*/ 706026 w 706026"/>
              <a:gd name="connsiteY2" fmla="*/ 7348535 h 7367585"/>
              <a:gd name="connsiteX3" fmla="*/ 683166 w 706026"/>
              <a:gd name="connsiteY3" fmla="*/ 7365680 h 7367585"/>
              <a:gd name="connsiteX4" fmla="*/ 14511 w 706026"/>
              <a:gd name="connsiteY4" fmla="*/ 7367585 h 7367585"/>
              <a:gd name="connsiteX5" fmla="*/ 3081 w 706026"/>
              <a:gd name="connsiteY5" fmla="*/ 7344725 h 7367585"/>
              <a:gd name="connsiteX6" fmla="*/ 118 w 706026"/>
              <a:gd name="connsiteY6" fmla="*/ 0 h 7367585"/>
              <a:gd name="connsiteX0" fmla="*/ 6562 w 712470"/>
              <a:gd name="connsiteY0" fmla="*/ 0 h 7367585"/>
              <a:gd name="connsiteX1" fmla="*/ 711836 w 712470"/>
              <a:gd name="connsiteY1" fmla="*/ 0 h 7367585"/>
              <a:gd name="connsiteX2" fmla="*/ 712470 w 712470"/>
              <a:gd name="connsiteY2" fmla="*/ 7348535 h 7367585"/>
              <a:gd name="connsiteX3" fmla="*/ 689610 w 712470"/>
              <a:gd name="connsiteY3" fmla="*/ 7365680 h 7367585"/>
              <a:gd name="connsiteX4" fmla="*/ 20955 w 712470"/>
              <a:gd name="connsiteY4" fmla="*/ 7367585 h 7367585"/>
              <a:gd name="connsiteX5" fmla="*/ 0 w 712470"/>
              <a:gd name="connsiteY5" fmla="*/ 7344725 h 7367585"/>
              <a:gd name="connsiteX6" fmla="*/ 6562 w 712470"/>
              <a:gd name="connsiteY6" fmla="*/ 0 h 7367585"/>
              <a:gd name="connsiteX0" fmla="*/ 847 w 706755"/>
              <a:gd name="connsiteY0" fmla="*/ 0 h 7367585"/>
              <a:gd name="connsiteX1" fmla="*/ 706121 w 706755"/>
              <a:gd name="connsiteY1" fmla="*/ 0 h 7367585"/>
              <a:gd name="connsiteX2" fmla="*/ 706755 w 706755"/>
              <a:gd name="connsiteY2" fmla="*/ 7348535 h 7367585"/>
              <a:gd name="connsiteX3" fmla="*/ 683895 w 706755"/>
              <a:gd name="connsiteY3" fmla="*/ 7365680 h 7367585"/>
              <a:gd name="connsiteX4" fmla="*/ 15240 w 706755"/>
              <a:gd name="connsiteY4" fmla="*/ 7367585 h 7367585"/>
              <a:gd name="connsiteX5" fmla="*/ 0 w 706755"/>
              <a:gd name="connsiteY5" fmla="*/ 7344725 h 7367585"/>
              <a:gd name="connsiteX6" fmla="*/ 847 w 70675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50440 h 7367585"/>
              <a:gd name="connsiteX6" fmla="*/ 2752 w 708660"/>
              <a:gd name="connsiteY6" fmla="*/ 0 h 7367585"/>
              <a:gd name="connsiteX0" fmla="*/ 3677 w 709585"/>
              <a:gd name="connsiteY0" fmla="*/ 0 h 7367585"/>
              <a:gd name="connsiteX1" fmla="*/ 708951 w 709585"/>
              <a:gd name="connsiteY1" fmla="*/ 0 h 7367585"/>
              <a:gd name="connsiteX2" fmla="*/ 709585 w 709585"/>
              <a:gd name="connsiteY2" fmla="*/ 7348535 h 7367585"/>
              <a:gd name="connsiteX3" fmla="*/ 686725 w 709585"/>
              <a:gd name="connsiteY3" fmla="*/ 7365680 h 7367585"/>
              <a:gd name="connsiteX4" fmla="*/ 18070 w 709585"/>
              <a:gd name="connsiteY4" fmla="*/ 7367585 h 7367585"/>
              <a:gd name="connsiteX5" fmla="*/ 925 w 709585"/>
              <a:gd name="connsiteY5" fmla="*/ 7350440 h 7367585"/>
              <a:gd name="connsiteX6" fmla="*/ 3677 w 709585"/>
              <a:gd name="connsiteY6" fmla="*/ 0 h 7367585"/>
              <a:gd name="connsiteX0" fmla="*/ 6131 w 712039"/>
              <a:gd name="connsiteY0" fmla="*/ 0 h 7367585"/>
              <a:gd name="connsiteX1" fmla="*/ 711405 w 712039"/>
              <a:gd name="connsiteY1" fmla="*/ 0 h 7367585"/>
              <a:gd name="connsiteX2" fmla="*/ 712039 w 712039"/>
              <a:gd name="connsiteY2" fmla="*/ 7348535 h 7367585"/>
              <a:gd name="connsiteX3" fmla="*/ 689179 w 712039"/>
              <a:gd name="connsiteY3" fmla="*/ 7365680 h 7367585"/>
              <a:gd name="connsiteX4" fmla="*/ 20524 w 712039"/>
              <a:gd name="connsiteY4" fmla="*/ 7367585 h 7367585"/>
              <a:gd name="connsiteX5" fmla="*/ 3379 w 712039"/>
              <a:gd name="connsiteY5" fmla="*/ 7350440 h 7367585"/>
              <a:gd name="connsiteX6" fmla="*/ 6131 w 712039"/>
              <a:gd name="connsiteY6" fmla="*/ 0 h 7367585"/>
              <a:gd name="connsiteX0" fmla="*/ 2959 w 708867"/>
              <a:gd name="connsiteY0" fmla="*/ 0 h 7367585"/>
              <a:gd name="connsiteX1" fmla="*/ 708233 w 708867"/>
              <a:gd name="connsiteY1" fmla="*/ 0 h 7367585"/>
              <a:gd name="connsiteX2" fmla="*/ 708867 w 708867"/>
              <a:gd name="connsiteY2" fmla="*/ 7348535 h 7367585"/>
              <a:gd name="connsiteX3" fmla="*/ 686007 w 708867"/>
              <a:gd name="connsiteY3" fmla="*/ 7365680 h 7367585"/>
              <a:gd name="connsiteX4" fmla="*/ 17352 w 708867"/>
              <a:gd name="connsiteY4" fmla="*/ 7367585 h 7367585"/>
              <a:gd name="connsiteX5" fmla="*/ 207 w 708867"/>
              <a:gd name="connsiteY5" fmla="*/ 7350440 h 7367585"/>
              <a:gd name="connsiteX6" fmla="*/ 2959 w 708867"/>
              <a:gd name="connsiteY6" fmla="*/ 0 h 7367585"/>
              <a:gd name="connsiteX0" fmla="*/ 4792 w 710700"/>
              <a:gd name="connsiteY0" fmla="*/ 0 h 7367585"/>
              <a:gd name="connsiteX1" fmla="*/ 710066 w 710700"/>
              <a:gd name="connsiteY1" fmla="*/ 0 h 7367585"/>
              <a:gd name="connsiteX2" fmla="*/ 710700 w 710700"/>
              <a:gd name="connsiteY2" fmla="*/ 7348535 h 7367585"/>
              <a:gd name="connsiteX3" fmla="*/ 687840 w 710700"/>
              <a:gd name="connsiteY3" fmla="*/ 7365680 h 7367585"/>
              <a:gd name="connsiteX4" fmla="*/ 19185 w 710700"/>
              <a:gd name="connsiteY4" fmla="*/ 7367585 h 7367585"/>
              <a:gd name="connsiteX5" fmla="*/ 135 w 710700"/>
              <a:gd name="connsiteY5" fmla="*/ 7350440 h 7367585"/>
              <a:gd name="connsiteX6" fmla="*/ 4792 w 710700"/>
              <a:gd name="connsiteY6" fmla="*/ 0 h 7367585"/>
              <a:gd name="connsiteX0" fmla="*/ 365 w 706273"/>
              <a:gd name="connsiteY0" fmla="*/ 0 h 7367585"/>
              <a:gd name="connsiteX1" fmla="*/ 705639 w 706273"/>
              <a:gd name="connsiteY1" fmla="*/ 0 h 7367585"/>
              <a:gd name="connsiteX2" fmla="*/ 706273 w 706273"/>
              <a:gd name="connsiteY2" fmla="*/ 7348535 h 7367585"/>
              <a:gd name="connsiteX3" fmla="*/ 683413 w 706273"/>
              <a:gd name="connsiteY3" fmla="*/ 7365680 h 7367585"/>
              <a:gd name="connsiteX4" fmla="*/ 14758 w 706273"/>
              <a:gd name="connsiteY4" fmla="*/ 7367585 h 7367585"/>
              <a:gd name="connsiteX5" fmla="*/ 1423 w 706273"/>
              <a:gd name="connsiteY5" fmla="*/ 7346630 h 7367585"/>
              <a:gd name="connsiteX6" fmla="*/ 365 w 706273"/>
              <a:gd name="connsiteY6" fmla="*/ 0 h 7367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6273" h="7367585">
                <a:moveTo>
                  <a:pt x="365" y="0"/>
                </a:moveTo>
                <a:lnTo>
                  <a:pt x="705639" y="0"/>
                </a:lnTo>
                <a:cubicBezTo>
                  <a:pt x="705850" y="2449512"/>
                  <a:pt x="706062" y="4899023"/>
                  <a:pt x="706273" y="7348535"/>
                </a:cubicBezTo>
                <a:lnTo>
                  <a:pt x="683413" y="7365680"/>
                </a:lnTo>
                <a:lnTo>
                  <a:pt x="14758" y="7367585"/>
                </a:lnTo>
                <a:lnTo>
                  <a:pt x="1423" y="7346630"/>
                </a:lnTo>
                <a:cubicBezTo>
                  <a:pt x="435" y="4894578"/>
                  <a:pt x="-552" y="2448242"/>
                  <a:pt x="365" y="0"/>
                </a:cubicBezTo>
                <a:close/>
              </a:path>
            </a:pathLst>
          </a:custGeom>
          <a:pattFill prst="dashVert">
            <a:fgClr>
              <a:schemeClr val="tx1"/>
            </a:fgClr>
            <a:bgClr>
              <a:schemeClr val="bg1"/>
            </a:bgClr>
          </a:patt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96347" algn="l" rtl="0" eaLnBrk="0" fontAlgn="base" hangingPunct="0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92695" algn="l" rtl="0" eaLnBrk="0" fontAlgn="base" hangingPunct="0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489041" algn="l" rtl="0" eaLnBrk="0" fontAlgn="base" hangingPunct="0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985388" algn="l" rtl="0" eaLnBrk="0" fontAlgn="base" hangingPunct="0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481735" algn="l" defTabSz="992695" rtl="0" eaLnBrk="1" latinLnBrk="0" hangingPunct="1"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8083" algn="l" defTabSz="992695" rtl="0" eaLnBrk="1" latinLnBrk="0" hangingPunct="1"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74430" algn="l" defTabSz="992695" rtl="0" eaLnBrk="1" latinLnBrk="0" hangingPunct="1"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970777" algn="l" defTabSz="992695" rtl="0" eaLnBrk="1" latinLnBrk="0" hangingPunct="1"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16" name="Rectangle 39">
            <a:extLst>
              <a:ext uri="{FF2B5EF4-FFF2-40B4-BE49-F238E27FC236}">
                <a16:creationId xmlns:a16="http://schemas.microsoft.com/office/drawing/2014/main" id="{1CCAE913-0DC1-4D86-9A8E-68E0F800D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8935" y="5810454"/>
            <a:ext cx="713472" cy="343008"/>
          </a:xfrm>
          <a:custGeom>
            <a:avLst/>
            <a:gdLst>
              <a:gd name="connsiteX0" fmla="*/ 0 w 705274"/>
              <a:gd name="connsiteY0" fmla="*/ 0 h 7369175"/>
              <a:gd name="connsiteX1" fmla="*/ 705274 w 705274"/>
              <a:gd name="connsiteY1" fmla="*/ 0 h 7369175"/>
              <a:gd name="connsiteX2" fmla="*/ 705274 w 705274"/>
              <a:gd name="connsiteY2" fmla="*/ 7369175 h 7369175"/>
              <a:gd name="connsiteX3" fmla="*/ 0 w 705274"/>
              <a:gd name="connsiteY3" fmla="*/ 7369175 h 7369175"/>
              <a:gd name="connsiteX4" fmla="*/ 0 w 705274"/>
              <a:gd name="connsiteY4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2752 w 708026"/>
              <a:gd name="connsiteY3" fmla="*/ 7369175 h 7369175"/>
              <a:gd name="connsiteX4" fmla="*/ 0 w 708026"/>
              <a:gd name="connsiteY4" fmla="*/ 7344725 h 7369175"/>
              <a:gd name="connsiteX5" fmla="*/ 2752 w 708026"/>
              <a:gd name="connsiteY5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19050 w 708026"/>
              <a:gd name="connsiteY3" fmla="*/ 7367585 h 7369175"/>
              <a:gd name="connsiteX4" fmla="*/ 2752 w 708026"/>
              <a:gd name="connsiteY4" fmla="*/ 7369175 h 7369175"/>
              <a:gd name="connsiteX5" fmla="*/ 0 w 708026"/>
              <a:gd name="connsiteY5" fmla="*/ 7344725 h 7369175"/>
              <a:gd name="connsiteX6" fmla="*/ 2752 w 708026"/>
              <a:gd name="connsiteY6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685800 w 708026"/>
              <a:gd name="connsiteY3" fmla="*/ 7365680 h 7369175"/>
              <a:gd name="connsiteX4" fmla="*/ 19050 w 708026"/>
              <a:gd name="connsiteY4" fmla="*/ 7367585 h 7369175"/>
              <a:gd name="connsiteX5" fmla="*/ 2752 w 708026"/>
              <a:gd name="connsiteY5" fmla="*/ 7369175 h 7369175"/>
              <a:gd name="connsiteX6" fmla="*/ 0 w 708026"/>
              <a:gd name="connsiteY6" fmla="*/ 7344725 h 7369175"/>
              <a:gd name="connsiteX7" fmla="*/ 2752 w 708026"/>
              <a:gd name="connsiteY7" fmla="*/ 0 h 7369175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708026 w 708660"/>
              <a:gd name="connsiteY3" fmla="*/ 7369175 h 7369175"/>
              <a:gd name="connsiteX4" fmla="*/ 685800 w 708660"/>
              <a:gd name="connsiteY4" fmla="*/ 7365680 h 7369175"/>
              <a:gd name="connsiteX5" fmla="*/ 19050 w 708660"/>
              <a:gd name="connsiteY5" fmla="*/ 7367585 h 7369175"/>
              <a:gd name="connsiteX6" fmla="*/ 2752 w 708660"/>
              <a:gd name="connsiteY6" fmla="*/ 7369175 h 7369175"/>
              <a:gd name="connsiteX7" fmla="*/ 0 w 708660"/>
              <a:gd name="connsiteY7" fmla="*/ 7344725 h 7369175"/>
              <a:gd name="connsiteX8" fmla="*/ 2752 w 708660"/>
              <a:gd name="connsiteY8" fmla="*/ 0 h 7369175"/>
              <a:gd name="connsiteX0" fmla="*/ 2752 w 742567"/>
              <a:gd name="connsiteY0" fmla="*/ 0 h 7897906"/>
              <a:gd name="connsiteX1" fmla="*/ 708026 w 742567"/>
              <a:gd name="connsiteY1" fmla="*/ 0 h 7897906"/>
              <a:gd name="connsiteX2" fmla="*/ 708660 w 742567"/>
              <a:gd name="connsiteY2" fmla="*/ 7348535 h 7897906"/>
              <a:gd name="connsiteX3" fmla="*/ 685800 w 742567"/>
              <a:gd name="connsiteY3" fmla="*/ 7365680 h 7897906"/>
              <a:gd name="connsiteX4" fmla="*/ 19050 w 742567"/>
              <a:gd name="connsiteY4" fmla="*/ 7367585 h 7897906"/>
              <a:gd name="connsiteX5" fmla="*/ 2752 w 742567"/>
              <a:gd name="connsiteY5" fmla="*/ 7369175 h 7897906"/>
              <a:gd name="connsiteX6" fmla="*/ 0 w 742567"/>
              <a:gd name="connsiteY6" fmla="*/ 7344725 h 7897906"/>
              <a:gd name="connsiteX7" fmla="*/ 2752 w 742567"/>
              <a:gd name="connsiteY7" fmla="*/ 0 h 7897906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685800 w 708660"/>
              <a:gd name="connsiteY3" fmla="*/ 7365680 h 7369175"/>
              <a:gd name="connsiteX4" fmla="*/ 19050 w 708660"/>
              <a:gd name="connsiteY4" fmla="*/ 7367585 h 7369175"/>
              <a:gd name="connsiteX5" fmla="*/ 2752 w 708660"/>
              <a:gd name="connsiteY5" fmla="*/ 7369175 h 7369175"/>
              <a:gd name="connsiteX6" fmla="*/ 0 w 708660"/>
              <a:gd name="connsiteY6" fmla="*/ 7344725 h 7369175"/>
              <a:gd name="connsiteX7" fmla="*/ 2752 w 708660"/>
              <a:gd name="connsiteY7" fmla="*/ 0 h 736917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44725 h 7367585"/>
              <a:gd name="connsiteX6" fmla="*/ 2752 w 708660"/>
              <a:gd name="connsiteY6" fmla="*/ 0 h 7367585"/>
              <a:gd name="connsiteX0" fmla="*/ 87 w 705995"/>
              <a:gd name="connsiteY0" fmla="*/ 0 h 7367585"/>
              <a:gd name="connsiteX1" fmla="*/ 705361 w 705995"/>
              <a:gd name="connsiteY1" fmla="*/ 0 h 7367585"/>
              <a:gd name="connsiteX2" fmla="*/ 705995 w 705995"/>
              <a:gd name="connsiteY2" fmla="*/ 7348535 h 7367585"/>
              <a:gd name="connsiteX3" fmla="*/ 683135 w 705995"/>
              <a:gd name="connsiteY3" fmla="*/ 7365680 h 7367585"/>
              <a:gd name="connsiteX4" fmla="*/ 16385 w 705995"/>
              <a:gd name="connsiteY4" fmla="*/ 7367585 h 7367585"/>
              <a:gd name="connsiteX5" fmla="*/ 4955 w 705995"/>
              <a:gd name="connsiteY5" fmla="*/ 7340915 h 7367585"/>
              <a:gd name="connsiteX6" fmla="*/ 87 w 70599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39010 h 7367585"/>
              <a:gd name="connsiteX6" fmla="*/ 2752 w 708660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16367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25892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3520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2017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86 w 705994"/>
              <a:gd name="connsiteY0" fmla="*/ 0 h 7369490"/>
              <a:gd name="connsiteX1" fmla="*/ 705360 w 705994"/>
              <a:gd name="connsiteY1" fmla="*/ 0 h 7369490"/>
              <a:gd name="connsiteX2" fmla="*/ 705994 w 705994"/>
              <a:gd name="connsiteY2" fmla="*/ 7348535 h 7369490"/>
              <a:gd name="connsiteX3" fmla="*/ 683134 w 705994"/>
              <a:gd name="connsiteY3" fmla="*/ 7365680 h 7369490"/>
              <a:gd name="connsiteX4" fmla="*/ 20194 w 705994"/>
              <a:gd name="connsiteY4" fmla="*/ 7369490 h 7369490"/>
              <a:gd name="connsiteX5" fmla="*/ 4954 w 705994"/>
              <a:gd name="connsiteY5" fmla="*/ 7342820 h 7369490"/>
              <a:gd name="connsiteX6" fmla="*/ 86 w 705994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40915 h 7369490"/>
              <a:gd name="connsiteX6" fmla="*/ 847 w 706755"/>
              <a:gd name="connsiteY6" fmla="*/ 0 h 7369490"/>
              <a:gd name="connsiteX0" fmla="*/ 87 w 705995"/>
              <a:gd name="connsiteY0" fmla="*/ 0 h 7369490"/>
              <a:gd name="connsiteX1" fmla="*/ 705361 w 705995"/>
              <a:gd name="connsiteY1" fmla="*/ 0 h 7369490"/>
              <a:gd name="connsiteX2" fmla="*/ 705995 w 705995"/>
              <a:gd name="connsiteY2" fmla="*/ 7348535 h 7369490"/>
              <a:gd name="connsiteX3" fmla="*/ 683135 w 705995"/>
              <a:gd name="connsiteY3" fmla="*/ 7365680 h 7369490"/>
              <a:gd name="connsiteX4" fmla="*/ 20195 w 705995"/>
              <a:gd name="connsiteY4" fmla="*/ 7369490 h 7369490"/>
              <a:gd name="connsiteX5" fmla="*/ 4955 w 705995"/>
              <a:gd name="connsiteY5" fmla="*/ 7339010 h 7369490"/>
              <a:gd name="connsiteX6" fmla="*/ 87 w 705995"/>
              <a:gd name="connsiteY6" fmla="*/ 0 h 7369490"/>
              <a:gd name="connsiteX0" fmla="*/ 4657 w 710565"/>
              <a:gd name="connsiteY0" fmla="*/ 0 h 7369490"/>
              <a:gd name="connsiteX1" fmla="*/ 709931 w 710565"/>
              <a:gd name="connsiteY1" fmla="*/ 0 h 7369490"/>
              <a:gd name="connsiteX2" fmla="*/ 710565 w 710565"/>
              <a:gd name="connsiteY2" fmla="*/ 7348535 h 7369490"/>
              <a:gd name="connsiteX3" fmla="*/ 687705 w 710565"/>
              <a:gd name="connsiteY3" fmla="*/ 7365680 h 7369490"/>
              <a:gd name="connsiteX4" fmla="*/ 24765 w 710565"/>
              <a:gd name="connsiteY4" fmla="*/ 7369490 h 7369490"/>
              <a:gd name="connsiteX5" fmla="*/ 0 w 710565"/>
              <a:gd name="connsiteY5" fmla="*/ 7335200 h 7369490"/>
              <a:gd name="connsiteX6" fmla="*/ 4657 w 710565"/>
              <a:gd name="connsiteY6" fmla="*/ 0 h 7369490"/>
              <a:gd name="connsiteX0" fmla="*/ 118 w 706026"/>
              <a:gd name="connsiteY0" fmla="*/ 0 h 7369490"/>
              <a:gd name="connsiteX1" fmla="*/ 705392 w 706026"/>
              <a:gd name="connsiteY1" fmla="*/ 0 h 7369490"/>
              <a:gd name="connsiteX2" fmla="*/ 706026 w 706026"/>
              <a:gd name="connsiteY2" fmla="*/ 7348535 h 7369490"/>
              <a:gd name="connsiteX3" fmla="*/ 683166 w 706026"/>
              <a:gd name="connsiteY3" fmla="*/ 7365680 h 7369490"/>
              <a:gd name="connsiteX4" fmla="*/ 20226 w 706026"/>
              <a:gd name="connsiteY4" fmla="*/ 7369490 h 7369490"/>
              <a:gd name="connsiteX5" fmla="*/ 3081 w 706026"/>
              <a:gd name="connsiteY5" fmla="*/ 7333295 h 7369490"/>
              <a:gd name="connsiteX6" fmla="*/ 118 w 706026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1390 h 7369490"/>
              <a:gd name="connsiteX6" fmla="*/ 847 w 706755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31390 h 7369490"/>
              <a:gd name="connsiteX6" fmla="*/ 8467 w 714375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5200 h 7369490"/>
              <a:gd name="connsiteX6" fmla="*/ 847 w 706755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37105 h 7369490"/>
              <a:gd name="connsiteX6" fmla="*/ 6562 w 712470"/>
              <a:gd name="connsiteY6" fmla="*/ 0 h 7369490"/>
              <a:gd name="connsiteX0" fmla="*/ 183 w 706091"/>
              <a:gd name="connsiteY0" fmla="*/ 0 h 7369490"/>
              <a:gd name="connsiteX1" fmla="*/ 705457 w 706091"/>
              <a:gd name="connsiteY1" fmla="*/ 0 h 7369490"/>
              <a:gd name="connsiteX2" fmla="*/ 706091 w 706091"/>
              <a:gd name="connsiteY2" fmla="*/ 7348535 h 7369490"/>
              <a:gd name="connsiteX3" fmla="*/ 683231 w 706091"/>
              <a:gd name="connsiteY3" fmla="*/ 7365680 h 7369490"/>
              <a:gd name="connsiteX4" fmla="*/ 20291 w 706091"/>
              <a:gd name="connsiteY4" fmla="*/ 7369490 h 7369490"/>
              <a:gd name="connsiteX5" fmla="*/ 1241 w 706091"/>
              <a:gd name="connsiteY5" fmla="*/ 7337105 h 7369490"/>
              <a:gd name="connsiteX6" fmla="*/ 183 w 706091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40915 h 7369490"/>
              <a:gd name="connsiteX6" fmla="*/ 6562 w 712470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0915 h 7369490"/>
              <a:gd name="connsiteX6" fmla="*/ 2752 w 708660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42820 h 7369490"/>
              <a:gd name="connsiteX6" fmla="*/ 8467 w 714375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42820 h 7367585"/>
              <a:gd name="connsiteX6" fmla="*/ 2752 w 708660"/>
              <a:gd name="connsiteY6" fmla="*/ 0 h 7367585"/>
              <a:gd name="connsiteX0" fmla="*/ 8467 w 714375"/>
              <a:gd name="connsiteY0" fmla="*/ 0 h 7367585"/>
              <a:gd name="connsiteX1" fmla="*/ 713741 w 714375"/>
              <a:gd name="connsiteY1" fmla="*/ 0 h 7367585"/>
              <a:gd name="connsiteX2" fmla="*/ 714375 w 714375"/>
              <a:gd name="connsiteY2" fmla="*/ 7348535 h 7367585"/>
              <a:gd name="connsiteX3" fmla="*/ 691515 w 714375"/>
              <a:gd name="connsiteY3" fmla="*/ 7365680 h 7367585"/>
              <a:gd name="connsiteX4" fmla="*/ 22860 w 714375"/>
              <a:gd name="connsiteY4" fmla="*/ 7367585 h 7367585"/>
              <a:gd name="connsiteX5" fmla="*/ 0 w 714375"/>
              <a:gd name="connsiteY5" fmla="*/ 7344725 h 7367585"/>
              <a:gd name="connsiteX6" fmla="*/ 8467 w 714375"/>
              <a:gd name="connsiteY6" fmla="*/ 0 h 7367585"/>
              <a:gd name="connsiteX0" fmla="*/ 183 w 706091"/>
              <a:gd name="connsiteY0" fmla="*/ 0 h 7367585"/>
              <a:gd name="connsiteX1" fmla="*/ 705457 w 706091"/>
              <a:gd name="connsiteY1" fmla="*/ 0 h 7367585"/>
              <a:gd name="connsiteX2" fmla="*/ 706091 w 706091"/>
              <a:gd name="connsiteY2" fmla="*/ 7348535 h 7367585"/>
              <a:gd name="connsiteX3" fmla="*/ 683231 w 706091"/>
              <a:gd name="connsiteY3" fmla="*/ 7365680 h 7367585"/>
              <a:gd name="connsiteX4" fmla="*/ 14576 w 706091"/>
              <a:gd name="connsiteY4" fmla="*/ 7367585 h 7367585"/>
              <a:gd name="connsiteX5" fmla="*/ 1241 w 706091"/>
              <a:gd name="connsiteY5" fmla="*/ 7342820 h 7367585"/>
              <a:gd name="connsiteX6" fmla="*/ 183 w 706091"/>
              <a:gd name="connsiteY6" fmla="*/ 0 h 7367585"/>
              <a:gd name="connsiteX0" fmla="*/ 4657 w 710565"/>
              <a:gd name="connsiteY0" fmla="*/ 0 h 7367585"/>
              <a:gd name="connsiteX1" fmla="*/ 709931 w 710565"/>
              <a:gd name="connsiteY1" fmla="*/ 0 h 7367585"/>
              <a:gd name="connsiteX2" fmla="*/ 710565 w 710565"/>
              <a:gd name="connsiteY2" fmla="*/ 7348535 h 7367585"/>
              <a:gd name="connsiteX3" fmla="*/ 687705 w 710565"/>
              <a:gd name="connsiteY3" fmla="*/ 7365680 h 7367585"/>
              <a:gd name="connsiteX4" fmla="*/ 19050 w 710565"/>
              <a:gd name="connsiteY4" fmla="*/ 7367585 h 7367585"/>
              <a:gd name="connsiteX5" fmla="*/ 0 w 710565"/>
              <a:gd name="connsiteY5" fmla="*/ 7344725 h 7367585"/>
              <a:gd name="connsiteX6" fmla="*/ 4657 w 710565"/>
              <a:gd name="connsiteY6" fmla="*/ 0 h 7367585"/>
              <a:gd name="connsiteX0" fmla="*/ 118 w 706026"/>
              <a:gd name="connsiteY0" fmla="*/ 0 h 7367585"/>
              <a:gd name="connsiteX1" fmla="*/ 705392 w 706026"/>
              <a:gd name="connsiteY1" fmla="*/ 0 h 7367585"/>
              <a:gd name="connsiteX2" fmla="*/ 706026 w 706026"/>
              <a:gd name="connsiteY2" fmla="*/ 7348535 h 7367585"/>
              <a:gd name="connsiteX3" fmla="*/ 683166 w 706026"/>
              <a:gd name="connsiteY3" fmla="*/ 7365680 h 7367585"/>
              <a:gd name="connsiteX4" fmla="*/ 14511 w 706026"/>
              <a:gd name="connsiteY4" fmla="*/ 7367585 h 7367585"/>
              <a:gd name="connsiteX5" fmla="*/ 3081 w 706026"/>
              <a:gd name="connsiteY5" fmla="*/ 7344725 h 7367585"/>
              <a:gd name="connsiteX6" fmla="*/ 118 w 706026"/>
              <a:gd name="connsiteY6" fmla="*/ 0 h 7367585"/>
              <a:gd name="connsiteX0" fmla="*/ 6562 w 712470"/>
              <a:gd name="connsiteY0" fmla="*/ 0 h 7367585"/>
              <a:gd name="connsiteX1" fmla="*/ 711836 w 712470"/>
              <a:gd name="connsiteY1" fmla="*/ 0 h 7367585"/>
              <a:gd name="connsiteX2" fmla="*/ 712470 w 712470"/>
              <a:gd name="connsiteY2" fmla="*/ 7348535 h 7367585"/>
              <a:gd name="connsiteX3" fmla="*/ 689610 w 712470"/>
              <a:gd name="connsiteY3" fmla="*/ 7365680 h 7367585"/>
              <a:gd name="connsiteX4" fmla="*/ 20955 w 712470"/>
              <a:gd name="connsiteY4" fmla="*/ 7367585 h 7367585"/>
              <a:gd name="connsiteX5" fmla="*/ 0 w 712470"/>
              <a:gd name="connsiteY5" fmla="*/ 7344725 h 7367585"/>
              <a:gd name="connsiteX6" fmla="*/ 6562 w 712470"/>
              <a:gd name="connsiteY6" fmla="*/ 0 h 7367585"/>
              <a:gd name="connsiteX0" fmla="*/ 847 w 706755"/>
              <a:gd name="connsiteY0" fmla="*/ 0 h 7367585"/>
              <a:gd name="connsiteX1" fmla="*/ 706121 w 706755"/>
              <a:gd name="connsiteY1" fmla="*/ 0 h 7367585"/>
              <a:gd name="connsiteX2" fmla="*/ 706755 w 706755"/>
              <a:gd name="connsiteY2" fmla="*/ 7348535 h 7367585"/>
              <a:gd name="connsiteX3" fmla="*/ 683895 w 706755"/>
              <a:gd name="connsiteY3" fmla="*/ 7365680 h 7367585"/>
              <a:gd name="connsiteX4" fmla="*/ 15240 w 706755"/>
              <a:gd name="connsiteY4" fmla="*/ 7367585 h 7367585"/>
              <a:gd name="connsiteX5" fmla="*/ 0 w 706755"/>
              <a:gd name="connsiteY5" fmla="*/ 7344725 h 7367585"/>
              <a:gd name="connsiteX6" fmla="*/ 847 w 70675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50440 h 7367585"/>
              <a:gd name="connsiteX6" fmla="*/ 2752 w 708660"/>
              <a:gd name="connsiteY6" fmla="*/ 0 h 7367585"/>
              <a:gd name="connsiteX0" fmla="*/ 3677 w 709585"/>
              <a:gd name="connsiteY0" fmla="*/ 0 h 7367585"/>
              <a:gd name="connsiteX1" fmla="*/ 708951 w 709585"/>
              <a:gd name="connsiteY1" fmla="*/ 0 h 7367585"/>
              <a:gd name="connsiteX2" fmla="*/ 709585 w 709585"/>
              <a:gd name="connsiteY2" fmla="*/ 7348535 h 7367585"/>
              <a:gd name="connsiteX3" fmla="*/ 686725 w 709585"/>
              <a:gd name="connsiteY3" fmla="*/ 7365680 h 7367585"/>
              <a:gd name="connsiteX4" fmla="*/ 18070 w 709585"/>
              <a:gd name="connsiteY4" fmla="*/ 7367585 h 7367585"/>
              <a:gd name="connsiteX5" fmla="*/ 925 w 709585"/>
              <a:gd name="connsiteY5" fmla="*/ 7350440 h 7367585"/>
              <a:gd name="connsiteX6" fmla="*/ 3677 w 709585"/>
              <a:gd name="connsiteY6" fmla="*/ 0 h 7367585"/>
              <a:gd name="connsiteX0" fmla="*/ 6131 w 712039"/>
              <a:gd name="connsiteY0" fmla="*/ 0 h 7367585"/>
              <a:gd name="connsiteX1" fmla="*/ 711405 w 712039"/>
              <a:gd name="connsiteY1" fmla="*/ 0 h 7367585"/>
              <a:gd name="connsiteX2" fmla="*/ 712039 w 712039"/>
              <a:gd name="connsiteY2" fmla="*/ 7348535 h 7367585"/>
              <a:gd name="connsiteX3" fmla="*/ 689179 w 712039"/>
              <a:gd name="connsiteY3" fmla="*/ 7365680 h 7367585"/>
              <a:gd name="connsiteX4" fmla="*/ 20524 w 712039"/>
              <a:gd name="connsiteY4" fmla="*/ 7367585 h 7367585"/>
              <a:gd name="connsiteX5" fmla="*/ 3379 w 712039"/>
              <a:gd name="connsiteY5" fmla="*/ 7350440 h 7367585"/>
              <a:gd name="connsiteX6" fmla="*/ 6131 w 712039"/>
              <a:gd name="connsiteY6" fmla="*/ 0 h 7367585"/>
              <a:gd name="connsiteX0" fmla="*/ 2959 w 708867"/>
              <a:gd name="connsiteY0" fmla="*/ 0 h 7367585"/>
              <a:gd name="connsiteX1" fmla="*/ 708233 w 708867"/>
              <a:gd name="connsiteY1" fmla="*/ 0 h 7367585"/>
              <a:gd name="connsiteX2" fmla="*/ 708867 w 708867"/>
              <a:gd name="connsiteY2" fmla="*/ 7348535 h 7367585"/>
              <a:gd name="connsiteX3" fmla="*/ 686007 w 708867"/>
              <a:gd name="connsiteY3" fmla="*/ 7365680 h 7367585"/>
              <a:gd name="connsiteX4" fmla="*/ 17352 w 708867"/>
              <a:gd name="connsiteY4" fmla="*/ 7367585 h 7367585"/>
              <a:gd name="connsiteX5" fmla="*/ 207 w 708867"/>
              <a:gd name="connsiteY5" fmla="*/ 7350440 h 7367585"/>
              <a:gd name="connsiteX6" fmla="*/ 2959 w 708867"/>
              <a:gd name="connsiteY6" fmla="*/ 0 h 7367585"/>
              <a:gd name="connsiteX0" fmla="*/ 4792 w 710700"/>
              <a:gd name="connsiteY0" fmla="*/ 0 h 7367585"/>
              <a:gd name="connsiteX1" fmla="*/ 710066 w 710700"/>
              <a:gd name="connsiteY1" fmla="*/ 0 h 7367585"/>
              <a:gd name="connsiteX2" fmla="*/ 710700 w 710700"/>
              <a:gd name="connsiteY2" fmla="*/ 7348535 h 7367585"/>
              <a:gd name="connsiteX3" fmla="*/ 687840 w 710700"/>
              <a:gd name="connsiteY3" fmla="*/ 7365680 h 7367585"/>
              <a:gd name="connsiteX4" fmla="*/ 19185 w 710700"/>
              <a:gd name="connsiteY4" fmla="*/ 7367585 h 7367585"/>
              <a:gd name="connsiteX5" fmla="*/ 135 w 710700"/>
              <a:gd name="connsiteY5" fmla="*/ 7350440 h 7367585"/>
              <a:gd name="connsiteX6" fmla="*/ 4792 w 710700"/>
              <a:gd name="connsiteY6" fmla="*/ 0 h 7367585"/>
              <a:gd name="connsiteX0" fmla="*/ 365 w 706273"/>
              <a:gd name="connsiteY0" fmla="*/ 0 h 7367585"/>
              <a:gd name="connsiteX1" fmla="*/ 705639 w 706273"/>
              <a:gd name="connsiteY1" fmla="*/ 0 h 7367585"/>
              <a:gd name="connsiteX2" fmla="*/ 706273 w 706273"/>
              <a:gd name="connsiteY2" fmla="*/ 7348535 h 7367585"/>
              <a:gd name="connsiteX3" fmla="*/ 683413 w 706273"/>
              <a:gd name="connsiteY3" fmla="*/ 7365680 h 7367585"/>
              <a:gd name="connsiteX4" fmla="*/ 14758 w 706273"/>
              <a:gd name="connsiteY4" fmla="*/ 7367585 h 7367585"/>
              <a:gd name="connsiteX5" fmla="*/ 1423 w 706273"/>
              <a:gd name="connsiteY5" fmla="*/ 7346630 h 7367585"/>
              <a:gd name="connsiteX6" fmla="*/ 365 w 706273"/>
              <a:gd name="connsiteY6" fmla="*/ 0 h 7367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6273" h="7367585">
                <a:moveTo>
                  <a:pt x="365" y="0"/>
                </a:moveTo>
                <a:lnTo>
                  <a:pt x="705639" y="0"/>
                </a:lnTo>
                <a:cubicBezTo>
                  <a:pt x="705850" y="2449512"/>
                  <a:pt x="706062" y="4899023"/>
                  <a:pt x="706273" y="7348535"/>
                </a:cubicBezTo>
                <a:lnTo>
                  <a:pt x="683413" y="7365680"/>
                </a:lnTo>
                <a:lnTo>
                  <a:pt x="14758" y="7367585"/>
                </a:lnTo>
                <a:lnTo>
                  <a:pt x="1423" y="7346630"/>
                </a:lnTo>
                <a:cubicBezTo>
                  <a:pt x="435" y="4894578"/>
                  <a:pt x="-552" y="2448242"/>
                  <a:pt x="36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  <a:effectLst>
            <a:innerShdw blurRad="63500" dist="50800" dir="10800000">
              <a:prstClr val="black">
                <a:alpha val="36000"/>
              </a:prstClr>
            </a:innerShdw>
          </a:effectLst>
        </p:spPr>
        <p:txBody>
          <a:bodyPr lIns="99269" tIns="49635" rIns="99269" bIns="49635"/>
          <a:lstStyle/>
          <a:p>
            <a:r>
              <a:rPr lang="en-US" dirty="0"/>
              <a:t>   </a:t>
            </a:r>
          </a:p>
        </p:txBody>
      </p:sp>
      <p:sp>
        <p:nvSpPr>
          <p:cNvPr id="11" name="Freeform 544">
            <a:extLst>
              <a:ext uri="{FF2B5EF4-FFF2-40B4-BE49-F238E27FC236}">
                <a16:creationId xmlns:a16="http://schemas.microsoft.com/office/drawing/2014/main" id="{2E840F6D-F447-5F79-FB79-9E454AB2C04D}"/>
              </a:ext>
            </a:extLst>
          </p:cNvPr>
          <p:cNvSpPr>
            <a:spLocks/>
          </p:cNvSpPr>
          <p:nvPr/>
        </p:nvSpPr>
        <p:spPr bwMode="auto">
          <a:xfrm>
            <a:off x="3700797" y="5853074"/>
            <a:ext cx="772347" cy="948337"/>
          </a:xfrm>
          <a:custGeom>
            <a:avLst/>
            <a:gdLst>
              <a:gd name="T0" fmla="*/ 0 w 566"/>
              <a:gd name="T1" fmla="*/ 2147483647 h 2"/>
              <a:gd name="T2" fmla="*/ 2147483647 w 566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6" h="2">
                <a:moveTo>
                  <a:pt x="0" y="2"/>
                </a:moveTo>
                <a:lnTo>
                  <a:pt x="566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35" name="Freeform 544"/>
          <p:cNvSpPr>
            <a:spLocks/>
          </p:cNvSpPr>
          <p:nvPr/>
        </p:nvSpPr>
        <p:spPr bwMode="auto">
          <a:xfrm>
            <a:off x="3648676" y="5597360"/>
            <a:ext cx="841248" cy="0"/>
          </a:xfrm>
          <a:custGeom>
            <a:avLst/>
            <a:gdLst>
              <a:gd name="T0" fmla="*/ 0 w 566"/>
              <a:gd name="T1" fmla="*/ 2147483647 h 2"/>
              <a:gd name="T2" fmla="*/ 2147483647 w 566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6" h="2">
                <a:moveTo>
                  <a:pt x="0" y="2"/>
                </a:moveTo>
                <a:lnTo>
                  <a:pt x="566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17" name="Line 491">
            <a:extLst>
              <a:ext uri="{FF2B5EF4-FFF2-40B4-BE49-F238E27FC236}">
                <a16:creationId xmlns:a16="http://schemas.microsoft.com/office/drawing/2014/main" id="{C9DD5DED-A5E3-430D-AC03-1408291526F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11257" y="6012452"/>
            <a:ext cx="934297" cy="1204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2" name="Rectangle 457">
            <a:extLst>
              <a:ext uri="{FF2B5EF4-FFF2-40B4-BE49-F238E27FC236}">
                <a16:creationId xmlns:a16="http://schemas.microsoft.com/office/drawing/2014/main" id="{DC541FEC-F573-E9B4-1309-E704522D70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1433" y="2537060"/>
            <a:ext cx="2610416" cy="44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2.375” (OD), 2.067” (ID) ASTM A53 Grade B (LCS) Sch. 40 Sounding Tube (blank tubing), 0.154” wall thickness, +1 to 125 ft.</a:t>
            </a:r>
          </a:p>
          <a:p>
            <a:endParaRPr lang="en-US" sz="1100" dirty="0"/>
          </a:p>
          <a:p>
            <a:r>
              <a:rPr lang="en-US" sz="1100" dirty="0"/>
              <a:t> </a:t>
            </a:r>
          </a:p>
        </p:txBody>
      </p:sp>
      <p:sp>
        <p:nvSpPr>
          <p:cNvPr id="23" name="Rectangle 555">
            <a:extLst>
              <a:ext uri="{FF2B5EF4-FFF2-40B4-BE49-F238E27FC236}">
                <a16:creationId xmlns:a16="http://schemas.microsoft.com/office/drawing/2014/main" id="{E150B321-4124-6EA6-97DF-78593CEC0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6813" y="4390839"/>
            <a:ext cx="2522123" cy="704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2.375” (OD), 2.067” (ID) ASTM A53 Grade B (LCS) Sch. 40 with bottom cap, 0.154” wall thickness, perforated (0.050” wide mill slots) 125 to 800 ft.</a:t>
            </a:r>
          </a:p>
        </p:txBody>
      </p:sp>
      <p:sp>
        <p:nvSpPr>
          <p:cNvPr id="24" name="Rectangle 543">
            <a:extLst>
              <a:ext uri="{FF2B5EF4-FFF2-40B4-BE49-F238E27FC236}">
                <a16:creationId xmlns:a16="http://schemas.microsoft.com/office/drawing/2014/main" id="{A8012EF1-B86F-59BB-E964-B1BCCC7139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289" y="1675228"/>
            <a:ext cx="1751681" cy="396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/>
          <a:p>
            <a:pPr algn="ctr">
              <a:lnSpc>
                <a:spcPct val="95000"/>
              </a:lnSpc>
            </a:pPr>
            <a:r>
              <a:rPr lang="en-US" sz="1000" dirty="0"/>
              <a:t>3.5” (OD), 3.026” (ID), ASTM A53 Grade B (LCS) Sch. 40 Gravel Feed Tube, 0.237” wall thickness, Open-ended on bottom, +1 to 105 ft</a:t>
            </a:r>
          </a:p>
          <a:p>
            <a:pPr algn="r">
              <a:lnSpc>
                <a:spcPct val="95000"/>
              </a:lnSpc>
            </a:pPr>
            <a:endParaRPr lang="en-US" sz="1000" dirty="0"/>
          </a:p>
        </p:txBody>
      </p:sp>
      <p:sp>
        <p:nvSpPr>
          <p:cNvPr id="2106" name="Line 490"/>
          <p:cNvSpPr>
            <a:spLocks noChangeShapeType="1"/>
          </p:cNvSpPr>
          <p:nvPr/>
        </p:nvSpPr>
        <p:spPr bwMode="auto">
          <a:xfrm>
            <a:off x="3932433" y="2726137"/>
            <a:ext cx="64008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503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angle 194" descr="Light upward diagonal"/>
          <p:cNvSpPr>
            <a:spLocks noChangeArrowheads="1"/>
          </p:cNvSpPr>
          <p:nvPr/>
        </p:nvSpPr>
        <p:spPr bwMode="auto">
          <a:xfrm>
            <a:off x="4046327" y="1188720"/>
            <a:ext cx="100757" cy="1239159"/>
          </a:xfrm>
          <a:prstGeom prst="rect">
            <a:avLst/>
          </a:prstGeom>
          <a:pattFill prst="ltUpDiag">
            <a:fgClr>
              <a:schemeClr val="tx1"/>
            </a:fgClr>
            <a:bgClr>
              <a:srgbClr val="FFFFFF"/>
            </a:bgClr>
          </a:patt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53" name="Rectangle 13" descr="Large confetti"/>
          <p:cNvSpPr>
            <a:spLocks noChangeArrowheads="1"/>
          </p:cNvSpPr>
          <p:nvPr/>
        </p:nvSpPr>
        <p:spPr bwMode="auto">
          <a:xfrm>
            <a:off x="2895558" y="2436769"/>
            <a:ext cx="1188720" cy="4809368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100000"/>
                      </a14:imgEffect>
                    </a14:imgLayer>
                  </a14:imgProps>
                </a:ext>
              </a:extLst>
            </a:blip>
            <a:srcRect/>
            <a:tile tx="0" ty="0" sx="100000" sy="100000" flip="none" algn="tl"/>
          </a:blipFill>
          <a:ln w="31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50" name="Rectangle 199"/>
          <p:cNvSpPr>
            <a:spLocks noChangeArrowheads="1"/>
          </p:cNvSpPr>
          <p:nvPr/>
        </p:nvSpPr>
        <p:spPr bwMode="auto">
          <a:xfrm>
            <a:off x="794727" y="1303111"/>
            <a:ext cx="1334981" cy="380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>
              <a:lnSpc>
                <a:spcPct val="95000"/>
              </a:lnSpc>
            </a:pPr>
            <a:r>
              <a:rPr lang="en-US" sz="1000" dirty="0"/>
              <a:t>Surface Seal</a:t>
            </a:r>
          </a:p>
          <a:p>
            <a:pPr algn="r">
              <a:lnSpc>
                <a:spcPct val="95000"/>
              </a:lnSpc>
            </a:pPr>
            <a:r>
              <a:rPr lang="en-US" sz="1000" dirty="0"/>
              <a:t> (Sand Cement Slurry)</a:t>
            </a:r>
          </a:p>
          <a:p>
            <a:pPr algn="r">
              <a:lnSpc>
                <a:spcPct val="95000"/>
              </a:lnSpc>
            </a:pPr>
            <a:endParaRPr lang="en-US" sz="1100" dirty="0"/>
          </a:p>
        </p:txBody>
      </p:sp>
      <p:sp>
        <p:nvSpPr>
          <p:cNvPr id="2051" name="Rectangle 194" descr="Light upward diagonal"/>
          <p:cNvSpPr>
            <a:spLocks noChangeArrowheads="1"/>
          </p:cNvSpPr>
          <p:nvPr/>
        </p:nvSpPr>
        <p:spPr bwMode="auto">
          <a:xfrm>
            <a:off x="2812800" y="1193306"/>
            <a:ext cx="96034" cy="1243463"/>
          </a:xfrm>
          <a:prstGeom prst="rect">
            <a:avLst/>
          </a:prstGeom>
          <a:pattFill prst="ltUpDiag">
            <a:fgClr>
              <a:schemeClr val="tx1"/>
            </a:fgClr>
            <a:bgClr>
              <a:srgbClr val="FFFFFF"/>
            </a:bgClr>
          </a:patt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52" name="Rectangle 435" descr="Zig zag"/>
          <p:cNvSpPr>
            <a:spLocks noChangeArrowheads="1"/>
          </p:cNvSpPr>
          <p:nvPr/>
        </p:nvSpPr>
        <p:spPr bwMode="auto">
          <a:xfrm>
            <a:off x="2896977" y="1420015"/>
            <a:ext cx="1183906" cy="2165752"/>
          </a:xfrm>
          <a:prstGeom prst="rect">
            <a:avLst/>
          </a:prstGeom>
          <a:pattFill prst="zigZag">
            <a:fgClr>
              <a:srgbClr val="808080"/>
            </a:fgClr>
            <a:bgClr>
              <a:srgbClr val="FFFFFF"/>
            </a:bgClr>
          </a:patt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54" name="Rectangle 150"/>
          <p:cNvSpPr>
            <a:spLocks noChangeArrowheads="1"/>
          </p:cNvSpPr>
          <p:nvPr/>
        </p:nvSpPr>
        <p:spPr bwMode="auto">
          <a:xfrm>
            <a:off x="2896466" y="3202093"/>
            <a:ext cx="1186050" cy="253553"/>
          </a:xfrm>
          <a:prstGeom prst="rect">
            <a:avLst/>
          </a:prstGeom>
          <a:solidFill>
            <a:srgbClr val="800000"/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57" name="Line 64"/>
          <p:cNvSpPr>
            <a:spLocks noChangeShapeType="1"/>
          </p:cNvSpPr>
          <p:nvPr/>
        </p:nvSpPr>
        <p:spPr bwMode="auto">
          <a:xfrm>
            <a:off x="1394010" y="1193306"/>
            <a:ext cx="137150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2060" name="Rectangle 32"/>
          <p:cNvSpPr>
            <a:spLocks noChangeArrowheads="1"/>
          </p:cNvSpPr>
          <p:nvPr/>
        </p:nvSpPr>
        <p:spPr bwMode="auto">
          <a:xfrm>
            <a:off x="4620476" y="2386748"/>
            <a:ext cx="1002135" cy="21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34”  Borehole</a:t>
            </a:r>
          </a:p>
        </p:txBody>
      </p:sp>
      <p:sp>
        <p:nvSpPr>
          <p:cNvPr id="2061" name="Rectangle 35"/>
          <p:cNvSpPr>
            <a:spLocks noChangeArrowheads="1"/>
          </p:cNvSpPr>
          <p:nvPr/>
        </p:nvSpPr>
        <p:spPr bwMode="auto">
          <a:xfrm>
            <a:off x="4092381" y="3880567"/>
            <a:ext cx="1296847" cy="404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>
              <a:lnSpc>
                <a:spcPct val="95000"/>
              </a:lnSpc>
            </a:pPr>
            <a:r>
              <a:rPr lang="en-US" sz="1000" dirty="0"/>
              <a:t>Est. Water Level </a:t>
            </a:r>
          </a:p>
          <a:p>
            <a:pPr algn="r">
              <a:lnSpc>
                <a:spcPct val="95000"/>
              </a:lnSpc>
            </a:pPr>
            <a:r>
              <a:rPr lang="en-US" sz="1000" dirty="0"/>
              <a:t>~120 feet            </a:t>
            </a:r>
          </a:p>
        </p:txBody>
      </p:sp>
      <p:sp>
        <p:nvSpPr>
          <p:cNvPr id="2062" name="Rectangle 65"/>
          <p:cNvSpPr>
            <a:spLocks noChangeArrowheads="1"/>
          </p:cNvSpPr>
          <p:nvPr/>
        </p:nvSpPr>
        <p:spPr bwMode="auto">
          <a:xfrm>
            <a:off x="6386196" y="1075690"/>
            <a:ext cx="1007534" cy="251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Land surface </a:t>
            </a:r>
          </a:p>
        </p:txBody>
      </p:sp>
      <p:sp>
        <p:nvSpPr>
          <p:cNvPr id="2064" name="Rectangle 113"/>
          <p:cNvSpPr>
            <a:spLocks noChangeArrowheads="1"/>
          </p:cNvSpPr>
          <p:nvPr/>
        </p:nvSpPr>
        <p:spPr bwMode="auto">
          <a:xfrm>
            <a:off x="4607560" y="1385096"/>
            <a:ext cx="2957830" cy="399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42” (OD) LCS conductor, </a:t>
            </a:r>
          </a:p>
          <a:p>
            <a:pPr>
              <a:lnSpc>
                <a:spcPct val="95000"/>
              </a:lnSpc>
            </a:pPr>
            <a:r>
              <a:rPr lang="en-US" sz="1000" dirty="0"/>
              <a:t>A53B, 0.375-inch wall thickness</a:t>
            </a:r>
          </a:p>
        </p:txBody>
      </p:sp>
      <p:sp>
        <p:nvSpPr>
          <p:cNvPr id="2065" name="Line 114"/>
          <p:cNvSpPr>
            <a:spLocks noChangeShapeType="1"/>
          </p:cNvSpPr>
          <p:nvPr/>
        </p:nvSpPr>
        <p:spPr bwMode="auto">
          <a:xfrm>
            <a:off x="2896466" y="1082674"/>
            <a:ext cx="4577" cy="1357935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66" name="Line 115"/>
          <p:cNvSpPr>
            <a:spLocks noChangeShapeType="1"/>
          </p:cNvSpPr>
          <p:nvPr/>
        </p:nvSpPr>
        <p:spPr bwMode="auto">
          <a:xfrm flipH="1">
            <a:off x="4062933" y="1082675"/>
            <a:ext cx="2953" cy="1355041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68" name="Rectangle 129"/>
          <p:cNvSpPr>
            <a:spLocks noChangeArrowheads="1"/>
          </p:cNvSpPr>
          <p:nvPr/>
        </p:nvSpPr>
        <p:spPr bwMode="auto">
          <a:xfrm>
            <a:off x="4630749" y="875919"/>
            <a:ext cx="2754166" cy="183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100" dirty="0"/>
              <a:t>2’ conductor stickup</a:t>
            </a:r>
          </a:p>
        </p:txBody>
      </p:sp>
      <p:sp>
        <p:nvSpPr>
          <p:cNvPr id="2070" name="Rectangle 84"/>
          <p:cNvSpPr>
            <a:spLocks noChangeArrowheads="1"/>
          </p:cNvSpPr>
          <p:nvPr/>
        </p:nvSpPr>
        <p:spPr bwMode="auto">
          <a:xfrm>
            <a:off x="1236028" y="1075690"/>
            <a:ext cx="187114" cy="293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/>
              <a:t>0’</a:t>
            </a:r>
          </a:p>
        </p:txBody>
      </p:sp>
      <p:sp>
        <p:nvSpPr>
          <p:cNvPr id="2073" name="Rectangle 152"/>
          <p:cNvSpPr>
            <a:spLocks noChangeArrowheads="1"/>
          </p:cNvSpPr>
          <p:nvPr/>
        </p:nvSpPr>
        <p:spPr bwMode="auto">
          <a:xfrm>
            <a:off x="5331462" y="1206502"/>
            <a:ext cx="1867535" cy="183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48” Borehole</a:t>
            </a:r>
          </a:p>
        </p:txBody>
      </p:sp>
      <p:sp>
        <p:nvSpPr>
          <p:cNvPr id="2074" name="Rectangle 154"/>
          <p:cNvSpPr>
            <a:spLocks noChangeArrowheads="1"/>
          </p:cNvSpPr>
          <p:nvPr/>
        </p:nvSpPr>
        <p:spPr bwMode="auto">
          <a:xfrm>
            <a:off x="1195661" y="3267008"/>
            <a:ext cx="972497" cy="165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100" dirty="0"/>
              <a:t>Bentonite Seal</a:t>
            </a:r>
          </a:p>
        </p:txBody>
      </p:sp>
      <p:sp>
        <p:nvSpPr>
          <p:cNvPr id="2075" name="Rectangle 161"/>
          <p:cNvSpPr>
            <a:spLocks noChangeArrowheads="1"/>
          </p:cNvSpPr>
          <p:nvPr/>
        </p:nvSpPr>
        <p:spPr bwMode="auto">
          <a:xfrm>
            <a:off x="2188535" y="7113040"/>
            <a:ext cx="433600" cy="207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800’</a:t>
            </a:r>
          </a:p>
        </p:txBody>
      </p:sp>
      <p:sp>
        <p:nvSpPr>
          <p:cNvPr id="2076" name="Line 162"/>
          <p:cNvSpPr>
            <a:spLocks noChangeShapeType="1"/>
          </p:cNvSpPr>
          <p:nvPr/>
        </p:nvSpPr>
        <p:spPr bwMode="auto">
          <a:xfrm flipH="1">
            <a:off x="2603527" y="7210969"/>
            <a:ext cx="2202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2083" name="Rectangle 175"/>
          <p:cNvSpPr>
            <a:spLocks noChangeArrowheads="1"/>
          </p:cNvSpPr>
          <p:nvPr/>
        </p:nvSpPr>
        <p:spPr bwMode="auto">
          <a:xfrm>
            <a:off x="1941755" y="2355791"/>
            <a:ext cx="370629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39’</a:t>
            </a:r>
          </a:p>
        </p:txBody>
      </p:sp>
      <p:sp>
        <p:nvSpPr>
          <p:cNvPr id="2084" name="Line 176"/>
          <p:cNvSpPr>
            <a:spLocks noChangeShapeType="1"/>
          </p:cNvSpPr>
          <p:nvPr/>
        </p:nvSpPr>
        <p:spPr bwMode="auto">
          <a:xfrm flipH="1">
            <a:off x="2346606" y="2437720"/>
            <a:ext cx="36703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2085" name="Rectangle 178"/>
          <p:cNvSpPr>
            <a:spLocks noChangeArrowheads="1"/>
          </p:cNvSpPr>
          <p:nvPr/>
        </p:nvSpPr>
        <p:spPr bwMode="auto">
          <a:xfrm>
            <a:off x="457200" y="457200"/>
            <a:ext cx="6858000" cy="91440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2088" name="Line 112"/>
          <p:cNvSpPr>
            <a:spLocks noChangeShapeType="1"/>
          </p:cNvSpPr>
          <p:nvPr/>
        </p:nvSpPr>
        <p:spPr bwMode="auto">
          <a:xfrm>
            <a:off x="4188461" y="1295717"/>
            <a:ext cx="1104689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90" name="Line 201"/>
          <p:cNvSpPr>
            <a:spLocks noChangeShapeType="1"/>
          </p:cNvSpPr>
          <p:nvPr/>
        </p:nvSpPr>
        <p:spPr bwMode="auto">
          <a:xfrm>
            <a:off x="4075114" y="1510507"/>
            <a:ext cx="50016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98" name="Line 343"/>
          <p:cNvSpPr>
            <a:spLocks noChangeShapeType="1"/>
          </p:cNvSpPr>
          <p:nvPr/>
        </p:nvSpPr>
        <p:spPr bwMode="auto">
          <a:xfrm>
            <a:off x="4079556" y="2485147"/>
            <a:ext cx="528001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99" name="Rectangle 396"/>
          <p:cNvSpPr>
            <a:spLocks noChangeArrowheads="1"/>
          </p:cNvSpPr>
          <p:nvPr/>
        </p:nvSpPr>
        <p:spPr bwMode="auto">
          <a:xfrm>
            <a:off x="1504524" y="4331174"/>
            <a:ext cx="1429174" cy="4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Tacna Sand 6 x 16</a:t>
            </a:r>
          </a:p>
          <a:p>
            <a:pPr>
              <a:lnSpc>
                <a:spcPct val="95000"/>
              </a:lnSpc>
            </a:pPr>
            <a:r>
              <a:rPr lang="en-US" sz="1000" dirty="0"/>
              <a:t>(100-800 ft)</a:t>
            </a:r>
          </a:p>
        </p:txBody>
      </p:sp>
      <p:sp>
        <p:nvSpPr>
          <p:cNvPr id="2104" name="Freeform 458"/>
          <p:cNvSpPr>
            <a:spLocks/>
          </p:cNvSpPr>
          <p:nvPr/>
        </p:nvSpPr>
        <p:spPr bwMode="auto">
          <a:xfrm>
            <a:off x="4068816" y="963932"/>
            <a:ext cx="531655" cy="95343"/>
          </a:xfrm>
          <a:custGeom>
            <a:avLst/>
            <a:gdLst>
              <a:gd name="T0" fmla="*/ 0 w 594"/>
              <a:gd name="T1" fmla="*/ 2147483647 h 90"/>
              <a:gd name="T2" fmla="*/ 2147483647 w 594"/>
              <a:gd name="T3" fmla="*/ 0 h 90"/>
              <a:gd name="T4" fmla="*/ 2147483647 w 594"/>
              <a:gd name="T5" fmla="*/ 0 h 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94" h="90">
                <a:moveTo>
                  <a:pt x="0" y="90"/>
                </a:moveTo>
                <a:lnTo>
                  <a:pt x="66" y="0"/>
                </a:lnTo>
                <a:lnTo>
                  <a:pt x="594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2106" name="Line 490"/>
          <p:cNvSpPr>
            <a:spLocks noChangeShapeType="1"/>
          </p:cNvSpPr>
          <p:nvPr/>
        </p:nvSpPr>
        <p:spPr bwMode="auto">
          <a:xfrm>
            <a:off x="3951483" y="2726137"/>
            <a:ext cx="618914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07" name="Line 491"/>
          <p:cNvSpPr>
            <a:spLocks noChangeShapeType="1"/>
          </p:cNvSpPr>
          <p:nvPr/>
        </p:nvSpPr>
        <p:spPr bwMode="auto">
          <a:xfrm flipH="1">
            <a:off x="2123254" y="1487200"/>
            <a:ext cx="683684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08" name="Rectangle 509"/>
          <p:cNvSpPr>
            <a:spLocks noChangeArrowheads="1"/>
          </p:cNvSpPr>
          <p:nvPr/>
        </p:nvSpPr>
        <p:spPr bwMode="auto">
          <a:xfrm>
            <a:off x="4641852" y="7487920"/>
            <a:ext cx="2817495" cy="373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endParaRPr lang="en-US" sz="1100"/>
          </a:p>
        </p:txBody>
      </p:sp>
      <p:sp>
        <p:nvSpPr>
          <p:cNvPr id="2116" name="Rectangle 543"/>
          <p:cNvSpPr>
            <a:spLocks noChangeArrowheads="1"/>
          </p:cNvSpPr>
          <p:nvPr/>
        </p:nvSpPr>
        <p:spPr bwMode="auto">
          <a:xfrm>
            <a:off x="4570397" y="5408762"/>
            <a:ext cx="2817495" cy="55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24” (OD) ASTM 139 Grade B (LCS) </a:t>
            </a:r>
          </a:p>
          <a:p>
            <a:pPr>
              <a:lnSpc>
                <a:spcPct val="95000"/>
              </a:lnSpc>
            </a:pPr>
            <a:r>
              <a:rPr lang="en-US" sz="1000" dirty="0"/>
              <a:t>0.375” wall thickness, 0.060” wide slots</a:t>
            </a:r>
          </a:p>
          <a:p>
            <a:pPr>
              <a:lnSpc>
                <a:spcPct val="95000"/>
              </a:lnSpc>
            </a:pPr>
            <a:endParaRPr lang="en-US" sz="1100" dirty="0"/>
          </a:p>
        </p:txBody>
      </p:sp>
      <p:sp>
        <p:nvSpPr>
          <p:cNvPr id="2117" name="Rectangle 549"/>
          <p:cNvSpPr>
            <a:spLocks noChangeArrowheads="1"/>
          </p:cNvSpPr>
          <p:nvPr/>
        </p:nvSpPr>
        <p:spPr bwMode="auto">
          <a:xfrm>
            <a:off x="1764983" y="8428768"/>
            <a:ext cx="683684" cy="293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endParaRPr lang="en-US" sz="1100"/>
          </a:p>
        </p:txBody>
      </p:sp>
      <p:sp>
        <p:nvSpPr>
          <p:cNvPr id="2119" name="Line 539"/>
          <p:cNvSpPr>
            <a:spLocks noChangeShapeType="1"/>
          </p:cNvSpPr>
          <p:nvPr/>
        </p:nvSpPr>
        <p:spPr bwMode="auto">
          <a:xfrm flipH="1" flipV="1">
            <a:off x="2574798" y="4479160"/>
            <a:ext cx="39042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27" name="Line 574"/>
          <p:cNvSpPr>
            <a:spLocks noChangeShapeType="1"/>
          </p:cNvSpPr>
          <p:nvPr/>
        </p:nvSpPr>
        <p:spPr bwMode="auto">
          <a:xfrm>
            <a:off x="3982601" y="1869259"/>
            <a:ext cx="563139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33" name="Rectangle 554" descr="Dashed vertical"/>
          <p:cNvSpPr>
            <a:spLocks noChangeArrowheads="1"/>
          </p:cNvSpPr>
          <p:nvPr/>
        </p:nvSpPr>
        <p:spPr bwMode="auto">
          <a:xfrm>
            <a:off x="3896995" y="3473001"/>
            <a:ext cx="45719" cy="2311712"/>
          </a:xfrm>
          <a:prstGeom prst="rect">
            <a:avLst/>
          </a:prstGeom>
          <a:pattFill prst="dashVert">
            <a:fgClr>
              <a:srgbClr val="000000">
                <a:alpha val="94901"/>
              </a:srgbClr>
            </a:fgClr>
            <a:bgClr>
              <a:schemeClr val="bg1">
                <a:lumMod val="85000"/>
                <a:alpha val="94901"/>
              </a:schemeClr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37" name="Rectangle 586"/>
          <p:cNvSpPr>
            <a:spLocks noChangeArrowheads="1"/>
          </p:cNvSpPr>
          <p:nvPr/>
        </p:nvSpPr>
        <p:spPr bwMode="auto">
          <a:xfrm>
            <a:off x="4610308" y="1765357"/>
            <a:ext cx="1964475" cy="20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Neat Cement Seal </a:t>
            </a:r>
          </a:p>
        </p:txBody>
      </p:sp>
      <p:sp>
        <p:nvSpPr>
          <p:cNvPr id="99" name="Rectangle 370" descr="Dashed vertical"/>
          <p:cNvSpPr>
            <a:spLocks noChangeArrowheads="1"/>
          </p:cNvSpPr>
          <p:nvPr/>
        </p:nvSpPr>
        <p:spPr bwMode="auto">
          <a:xfrm>
            <a:off x="3125716" y="6850161"/>
            <a:ext cx="693591" cy="301618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01" name="Rectangle 171"/>
          <p:cNvSpPr>
            <a:spLocks noChangeArrowheads="1"/>
          </p:cNvSpPr>
          <p:nvPr/>
        </p:nvSpPr>
        <p:spPr bwMode="auto">
          <a:xfrm>
            <a:off x="2226473" y="3948656"/>
            <a:ext cx="41280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125’</a:t>
            </a:r>
          </a:p>
        </p:txBody>
      </p:sp>
      <p:sp>
        <p:nvSpPr>
          <p:cNvPr id="102" name="Line 172"/>
          <p:cNvSpPr>
            <a:spLocks noChangeShapeType="1"/>
          </p:cNvSpPr>
          <p:nvPr/>
        </p:nvSpPr>
        <p:spPr bwMode="auto">
          <a:xfrm flipH="1">
            <a:off x="2620904" y="4045594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21" name="Rectangle 120"/>
          <p:cNvSpPr>
            <a:spLocks noChangeArrowheads="1"/>
          </p:cNvSpPr>
          <p:nvPr/>
        </p:nvSpPr>
        <p:spPr bwMode="auto">
          <a:xfrm>
            <a:off x="488988" y="7519060"/>
            <a:ext cx="1688902" cy="1586913"/>
          </a:xfrm>
          <a:prstGeom prst="rect">
            <a:avLst/>
          </a:prstGeom>
          <a:noFill/>
          <a:ln w="12700" cmpd="dbl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 Notes:  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Drawing Not to Scale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Depths are below land  </a:t>
            </a:r>
            <a:br>
              <a:rPr lang="en-US" sz="1000" dirty="0"/>
            </a:br>
            <a:r>
              <a:rPr lang="en-US" sz="1000" dirty="0"/>
              <a:t>surface unless noted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Centralizers installed</a:t>
            </a:r>
            <a:br>
              <a:rPr lang="en-US" sz="1000" dirty="0"/>
            </a:br>
            <a:r>
              <a:rPr lang="en-US" sz="1000" dirty="0"/>
              <a:t>at intervals no more </a:t>
            </a:r>
          </a:p>
          <a:p>
            <a:pPr marL="111125"/>
            <a:r>
              <a:rPr lang="en-US" sz="1000" dirty="0"/>
              <a:t>    than 50 feet</a:t>
            </a:r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</p:txBody>
      </p:sp>
      <p:grpSp>
        <p:nvGrpSpPr>
          <p:cNvPr id="3" name="Group 2"/>
          <p:cNvGrpSpPr/>
          <p:nvPr/>
        </p:nvGrpSpPr>
        <p:grpSpPr>
          <a:xfrm>
            <a:off x="475694" y="8515271"/>
            <a:ext cx="6839712" cy="1082035"/>
            <a:chOff x="8672630" y="8513297"/>
            <a:chExt cx="6839712" cy="1082035"/>
          </a:xfrm>
        </p:grpSpPr>
        <p:sp>
          <p:nvSpPr>
            <p:cNvPr id="110" name="Line 181"/>
            <p:cNvSpPr>
              <a:spLocks noChangeShapeType="1"/>
            </p:cNvSpPr>
            <p:nvPr/>
          </p:nvSpPr>
          <p:spPr bwMode="auto">
            <a:xfrm>
              <a:off x="8672630" y="8623782"/>
              <a:ext cx="6839712" cy="15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Rectangle 219"/>
            <p:cNvSpPr>
              <a:spLocks noChangeArrowheads="1"/>
            </p:cNvSpPr>
            <p:nvPr/>
          </p:nvSpPr>
          <p:spPr bwMode="auto">
            <a:xfrm>
              <a:off x="11195105" y="8513297"/>
              <a:ext cx="3411538" cy="7216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/>
              <a:r>
                <a:rPr lang="en-US" sz="1600" b="1" dirty="0"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en-US" sz="1600" b="1" dirty="0">
                  <a:cs typeface="Times New Roman" panose="02020603050405020304" pitchFamily="18" charset="0"/>
                </a:rPr>
                <a:t>REPLACEMENT WELL DESIGN</a:t>
              </a:r>
            </a:p>
            <a:p>
              <a:pPr algn="ctr"/>
              <a:r>
                <a:rPr lang="en-US" sz="1200" b="1" dirty="0">
                  <a:cs typeface="Times New Roman" panose="02020603050405020304" pitchFamily="18" charset="0"/>
                </a:rPr>
                <a:t>TYPICAL 800’ DESIGN - 24” CASING</a:t>
              </a:r>
              <a:endParaRPr lang="en-US" sz="1600" b="1" dirty="0">
                <a:cs typeface="Times New Roman" panose="02020603050405020304" pitchFamily="18" charset="0"/>
              </a:endParaRPr>
            </a:p>
            <a:p>
              <a:pPr algn="ctr"/>
              <a:r>
                <a:rPr lang="en-US" sz="1400" b="1" dirty="0">
                  <a:cs typeface="Times New Roman" panose="02020603050405020304" pitchFamily="18" charset="0"/>
                </a:rPr>
                <a:t>ROOSEVELT IRRIGATION DISTRICT</a:t>
              </a:r>
            </a:p>
          </p:txBody>
        </p:sp>
        <p:sp>
          <p:nvSpPr>
            <p:cNvPr id="123" name="Rectangle 220"/>
            <p:cNvSpPr>
              <a:spLocks noChangeArrowheads="1"/>
            </p:cNvSpPr>
            <p:nvPr/>
          </p:nvSpPr>
          <p:spPr bwMode="auto">
            <a:xfrm>
              <a:off x="14636805" y="8888894"/>
              <a:ext cx="857250" cy="525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>
                <a:spcBef>
                  <a:spcPts val="0"/>
                </a:spcBef>
              </a:pPr>
              <a:r>
                <a:rPr lang="en-US" sz="1600" b="1" dirty="0">
                  <a:cs typeface="Times New Roman" panose="02020603050405020304" pitchFamily="18" charset="0"/>
                </a:rPr>
                <a:t>Figure</a:t>
              </a:r>
            </a:p>
            <a:p>
              <a:pPr algn="ctr">
                <a:spcBef>
                  <a:spcPts val="0"/>
                </a:spcBef>
              </a:pPr>
              <a:r>
                <a:rPr lang="en-US" sz="1600" b="1" dirty="0">
                  <a:cs typeface="Times New Roman" panose="02020603050405020304" pitchFamily="18" charset="0"/>
                </a:rPr>
                <a:t>5</a:t>
              </a:r>
            </a:p>
            <a:p>
              <a:pPr algn="ctr">
                <a:spcBef>
                  <a:spcPts val="0"/>
                </a:spcBef>
              </a:pPr>
              <a:br>
                <a:rPr lang="en-US" sz="1600" b="1" dirty="0">
                  <a:cs typeface="Times New Roman" panose="02020603050405020304" pitchFamily="18" charset="0"/>
                </a:rPr>
              </a:br>
              <a:endParaRPr lang="en-US" sz="1600" b="1" dirty="0"/>
            </a:p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endParaRPr lang="en-US" sz="1600" b="1" dirty="0"/>
            </a:p>
          </p:txBody>
        </p:sp>
        <p:sp>
          <p:nvSpPr>
            <p:cNvPr id="124" name="Text Box 228"/>
            <p:cNvSpPr txBox="1">
              <a:spLocks noChangeArrowheads="1"/>
            </p:cNvSpPr>
            <p:nvPr/>
          </p:nvSpPr>
          <p:spPr bwMode="auto">
            <a:xfrm>
              <a:off x="11212408" y="9340737"/>
              <a:ext cx="3392647" cy="171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 b="1" dirty="0"/>
                <a:t>Maricopa County, Arizona</a:t>
              </a:r>
            </a:p>
          </p:txBody>
        </p:sp>
        <p:sp>
          <p:nvSpPr>
            <p:cNvPr id="125" name="Line 229"/>
            <p:cNvSpPr>
              <a:spLocks noChangeShapeType="1"/>
            </p:cNvSpPr>
            <p:nvPr/>
          </p:nvSpPr>
          <p:spPr bwMode="auto">
            <a:xfrm>
              <a:off x="11188755" y="8623782"/>
              <a:ext cx="0" cy="962025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Line 230"/>
            <p:cNvSpPr>
              <a:spLocks noChangeShapeType="1"/>
            </p:cNvSpPr>
            <p:nvPr/>
          </p:nvSpPr>
          <p:spPr bwMode="auto">
            <a:xfrm>
              <a:off x="14605055" y="8634894"/>
              <a:ext cx="1588" cy="960438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9" name="Line 64"/>
          <p:cNvSpPr>
            <a:spLocks noChangeShapeType="1"/>
          </p:cNvSpPr>
          <p:nvPr/>
        </p:nvSpPr>
        <p:spPr bwMode="auto">
          <a:xfrm>
            <a:off x="4068816" y="1183958"/>
            <a:ext cx="224664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47" name="Rectangle 523"/>
          <p:cNvSpPr>
            <a:spLocks noChangeArrowheads="1"/>
          </p:cNvSpPr>
          <p:nvPr/>
        </p:nvSpPr>
        <p:spPr bwMode="auto">
          <a:xfrm>
            <a:off x="1750661" y="6897732"/>
            <a:ext cx="44864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795’</a:t>
            </a:r>
          </a:p>
        </p:txBody>
      </p:sp>
      <p:sp>
        <p:nvSpPr>
          <p:cNvPr id="148" name="Line 146"/>
          <p:cNvSpPr>
            <a:spLocks noChangeShapeType="1"/>
          </p:cNvSpPr>
          <p:nvPr/>
        </p:nvSpPr>
        <p:spPr bwMode="auto">
          <a:xfrm flipH="1" flipV="1">
            <a:off x="2182639" y="7011835"/>
            <a:ext cx="6400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51" name="Rectangle 428"/>
          <p:cNvSpPr>
            <a:spLocks noChangeArrowheads="1"/>
          </p:cNvSpPr>
          <p:nvPr/>
        </p:nvSpPr>
        <p:spPr bwMode="auto">
          <a:xfrm>
            <a:off x="4484213" y="6897732"/>
            <a:ext cx="2556616" cy="5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24” (OD) ASTM 139 Grade B (LCS) </a:t>
            </a:r>
          </a:p>
          <a:p>
            <a:r>
              <a:rPr lang="en-US" sz="1000" dirty="0"/>
              <a:t>Well Casing, 0.375” wall thickness with Bull Nosed bottom.</a:t>
            </a:r>
          </a:p>
          <a:p>
            <a:endParaRPr lang="en-US" sz="1000" dirty="0"/>
          </a:p>
          <a:p>
            <a:r>
              <a:rPr lang="en-US" sz="1100" dirty="0"/>
              <a:t>  </a:t>
            </a:r>
          </a:p>
        </p:txBody>
      </p:sp>
      <p:sp>
        <p:nvSpPr>
          <p:cNvPr id="2" name="Rectangle 1"/>
          <p:cNvSpPr/>
          <p:nvPr/>
        </p:nvSpPr>
        <p:spPr>
          <a:xfrm>
            <a:off x="1879120" y="7650834"/>
            <a:ext cx="38862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OD – Outside diameter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ID – Inside diameter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LCS – Low carbon steel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Sch 40  - Schedule 40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E9C5DE-E240-4F9B-A6CB-CD5314CCBDD8}"/>
              </a:ext>
            </a:extLst>
          </p:cNvPr>
          <p:cNvSpPr txBox="1"/>
          <p:nvPr/>
        </p:nvSpPr>
        <p:spPr>
          <a:xfrm>
            <a:off x="488987" y="9314104"/>
            <a:ext cx="2493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August 2024              Project 24-0527</a:t>
            </a:r>
          </a:p>
        </p:txBody>
      </p:sp>
      <p:sp>
        <p:nvSpPr>
          <p:cNvPr id="88" name="Rectangle 171">
            <a:extLst>
              <a:ext uri="{FF2B5EF4-FFF2-40B4-BE49-F238E27FC236}">
                <a16:creationId xmlns:a16="http://schemas.microsoft.com/office/drawing/2014/main" id="{99C19A07-7B12-4647-A885-F5FC4F8DC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0052" y="3128123"/>
            <a:ext cx="41280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70’</a:t>
            </a:r>
          </a:p>
        </p:txBody>
      </p:sp>
      <p:sp>
        <p:nvSpPr>
          <p:cNvPr id="90" name="Line 172">
            <a:extLst>
              <a:ext uri="{FF2B5EF4-FFF2-40B4-BE49-F238E27FC236}">
                <a16:creationId xmlns:a16="http://schemas.microsoft.com/office/drawing/2014/main" id="{DCF9CC5B-EC3A-40E1-A835-766B70D8DB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40599" y="3219677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94" name="Line 172">
            <a:extLst>
              <a:ext uri="{FF2B5EF4-FFF2-40B4-BE49-F238E27FC236}">
                <a16:creationId xmlns:a16="http://schemas.microsoft.com/office/drawing/2014/main" id="{CC37DFCB-5B50-4B30-B709-646BC8D1DB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39274" y="3641297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04" name="Rectangle 171">
            <a:extLst>
              <a:ext uri="{FF2B5EF4-FFF2-40B4-BE49-F238E27FC236}">
                <a16:creationId xmlns:a16="http://schemas.microsoft.com/office/drawing/2014/main" id="{74F76FB4-4C88-4DED-8FC5-AFE6B8D8C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2722" y="3534413"/>
            <a:ext cx="41280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100’</a:t>
            </a:r>
          </a:p>
        </p:txBody>
      </p:sp>
      <p:sp>
        <p:nvSpPr>
          <p:cNvPr id="113" name="Freeform 544">
            <a:extLst>
              <a:ext uri="{FF2B5EF4-FFF2-40B4-BE49-F238E27FC236}">
                <a16:creationId xmlns:a16="http://schemas.microsoft.com/office/drawing/2014/main" id="{7E02BAF3-4DDF-496E-A688-72A1684858CB}"/>
              </a:ext>
            </a:extLst>
          </p:cNvPr>
          <p:cNvSpPr>
            <a:spLocks/>
          </p:cNvSpPr>
          <p:nvPr/>
        </p:nvSpPr>
        <p:spPr bwMode="auto">
          <a:xfrm flipH="1" flipV="1">
            <a:off x="2191457" y="3769091"/>
            <a:ext cx="671651" cy="0"/>
          </a:xfrm>
          <a:custGeom>
            <a:avLst/>
            <a:gdLst>
              <a:gd name="T0" fmla="*/ 0 w 566"/>
              <a:gd name="T1" fmla="*/ 2147483647 h 2"/>
              <a:gd name="T2" fmla="*/ 2147483647 w 566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6" h="2">
                <a:moveTo>
                  <a:pt x="0" y="2"/>
                </a:moveTo>
                <a:lnTo>
                  <a:pt x="566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Rectangle 39">
            <a:extLst>
              <a:ext uri="{FF2B5EF4-FFF2-40B4-BE49-F238E27FC236}">
                <a16:creationId xmlns:a16="http://schemas.microsoft.com/office/drawing/2014/main" id="{3FA3A481-49D1-492B-82BA-BDE48E52E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9922" y="7001061"/>
            <a:ext cx="702687" cy="132688"/>
          </a:xfrm>
          <a:custGeom>
            <a:avLst/>
            <a:gdLst>
              <a:gd name="connsiteX0" fmla="*/ 0 w 705274"/>
              <a:gd name="connsiteY0" fmla="*/ 0 h 7369175"/>
              <a:gd name="connsiteX1" fmla="*/ 705274 w 705274"/>
              <a:gd name="connsiteY1" fmla="*/ 0 h 7369175"/>
              <a:gd name="connsiteX2" fmla="*/ 705274 w 705274"/>
              <a:gd name="connsiteY2" fmla="*/ 7369175 h 7369175"/>
              <a:gd name="connsiteX3" fmla="*/ 0 w 705274"/>
              <a:gd name="connsiteY3" fmla="*/ 7369175 h 7369175"/>
              <a:gd name="connsiteX4" fmla="*/ 0 w 705274"/>
              <a:gd name="connsiteY4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2752 w 708026"/>
              <a:gd name="connsiteY3" fmla="*/ 7369175 h 7369175"/>
              <a:gd name="connsiteX4" fmla="*/ 0 w 708026"/>
              <a:gd name="connsiteY4" fmla="*/ 7344725 h 7369175"/>
              <a:gd name="connsiteX5" fmla="*/ 2752 w 708026"/>
              <a:gd name="connsiteY5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19050 w 708026"/>
              <a:gd name="connsiteY3" fmla="*/ 7367585 h 7369175"/>
              <a:gd name="connsiteX4" fmla="*/ 2752 w 708026"/>
              <a:gd name="connsiteY4" fmla="*/ 7369175 h 7369175"/>
              <a:gd name="connsiteX5" fmla="*/ 0 w 708026"/>
              <a:gd name="connsiteY5" fmla="*/ 7344725 h 7369175"/>
              <a:gd name="connsiteX6" fmla="*/ 2752 w 708026"/>
              <a:gd name="connsiteY6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685800 w 708026"/>
              <a:gd name="connsiteY3" fmla="*/ 7365680 h 7369175"/>
              <a:gd name="connsiteX4" fmla="*/ 19050 w 708026"/>
              <a:gd name="connsiteY4" fmla="*/ 7367585 h 7369175"/>
              <a:gd name="connsiteX5" fmla="*/ 2752 w 708026"/>
              <a:gd name="connsiteY5" fmla="*/ 7369175 h 7369175"/>
              <a:gd name="connsiteX6" fmla="*/ 0 w 708026"/>
              <a:gd name="connsiteY6" fmla="*/ 7344725 h 7369175"/>
              <a:gd name="connsiteX7" fmla="*/ 2752 w 708026"/>
              <a:gd name="connsiteY7" fmla="*/ 0 h 7369175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708026 w 708660"/>
              <a:gd name="connsiteY3" fmla="*/ 7369175 h 7369175"/>
              <a:gd name="connsiteX4" fmla="*/ 685800 w 708660"/>
              <a:gd name="connsiteY4" fmla="*/ 7365680 h 7369175"/>
              <a:gd name="connsiteX5" fmla="*/ 19050 w 708660"/>
              <a:gd name="connsiteY5" fmla="*/ 7367585 h 7369175"/>
              <a:gd name="connsiteX6" fmla="*/ 2752 w 708660"/>
              <a:gd name="connsiteY6" fmla="*/ 7369175 h 7369175"/>
              <a:gd name="connsiteX7" fmla="*/ 0 w 708660"/>
              <a:gd name="connsiteY7" fmla="*/ 7344725 h 7369175"/>
              <a:gd name="connsiteX8" fmla="*/ 2752 w 708660"/>
              <a:gd name="connsiteY8" fmla="*/ 0 h 7369175"/>
              <a:gd name="connsiteX0" fmla="*/ 2752 w 742567"/>
              <a:gd name="connsiteY0" fmla="*/ 0 h 7897906"/>
              <a:gd name="connsiteX1" fmla="*/ 708026 w 742567"/>
              <a:gd name="connsiteY1" fmla="*/ 0 h 7897906"/>
              <a:gd name="connsiteX2" fmla="*/ 708660 w 742567"/>
              <a:gd name="connsiteY2" fmla="*/ 7348535 h 7897906"/>
              <a:gd name="connsiteX3" fmla="*/ 685800 w 742567"/>
              <a:gd name="connsiteY3" fmla="*/ 7365680 h 7897906"/>
              <a:gd name="connsiteX4" fmla="*/ 19050 w 742567"/>
              <a:gd name="connsiteY4" fmla="*/ 7367585 h 7897906"/>
              <a:gd name="connsiteX5" fmla="*/ 2752 w 742567"/>
              <a:gd name="connsiteY5" fmla="*/ 7369175 h 7897906"/>
              <a:gd name="connsiteX6" fmla="*/ 0 w 742567"/>
              <a:gd name="connsiteY6" fmla="*/ 7344725 h 7897906"/>
              <a:gd name="connsiteX7" fmla="*/ 2752 w 742567"/>
              <a:gd name="connsiteY7" fmla="*/ 0 h 7897906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685800 w 708660"/>
              <a:gd name="connsiteY3" fmla="*/ 7365680 h 7369175"/>
              <a:gd name="connsiteX4" fmla="*/ 19050 w 708660"/>
              <a:gd name="connsiteY4" fmla="*/ 7367585 h 7369175"/>
              <a:gd name="connsiteX5" fmla="*/ 2752 w 708660"/>
              <a:gd name="connsiteY5" fmla="*/ 7369175 h 7369175"/>
              <a:gd name="connsiteX6" fmla="*/ 0 w 708660"/>
              <a:gd name="connsiteY6" fmla="*/ 7344725 h 7369175"/>
              <a:gd name="connsiteX7" fmla="*/ 2752 w 708660"/>
              <a:gd name="connsiteY7" fmla="*/ 0 h 736917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44725 h 7367585"/>
              <a:gd name="connsiteX6" fmla="*/ 2752 w 708660"/>
              <a:gd name="connsiteY6" fmla="*/ 0 h 7367585"/>
              <a:gd name="connsiteX0" fmla="*/ 87 w 705995"/>
              <a:gd name="connsiteY0" fmla="*/ 0 h 7367585"/>
              <a:gd name="connsiteX1" fmla="*/ 705361 w 705995"/>
              <a:gd name="connsiteY1" fmla="*/ 0 h 7367585"/>
              <a:gd name="connsiteX2" fmla="*/ 705995 w 705995"/>
              <a:gd name="connsiteY2" fmla="*/ 7348535 h 7367585"/>
              <a:gd name="connsiteX3" fmla="*/ 683135 w 705995"/>
              <a:gd name="connsiteY3" fmla="*/ 7365680 h 7367585"/>
              <a:gd name="connsiteX4" fmla="*/ 16385 w 705995"/>
              <a:gd name="connsiteY4" fmla="*/ 7367585 h 7367585"/>
              <a:gd name="connsiteX5" fmla="*/ 4955 w 705995"/>
              <a:gd name="connsiteY5" fmla="*/ 7340915 h 7367585"/>
              <a:gd name="connsiteX6" fmla="*/ 87 w 70599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39010 h 7367585"/>
              <a:gd name="connsiteX6" fmla="*/ 2752 w 708660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16367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25892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3520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2017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86 w 705994"/>
              <a:gd name="connsiteY0" fmla="*/ 0 h 7369490"/>
              <a:gd name="connsiteX1" fmla="*/ 705360 w 705994"/>
              <a:gd name="connsiteY1" fmla="*/ 0 h 7369490"/>
              <a:gd name="connsiteX2" fmla="*/ 705994 w 705994"/>
              <a:gd name="connsiteY2" fmla="*/ 7348535 h 7369490"/>
              <a:gd name="connsiteX3" fmla="*/ 683134 w 705994"/>
              <a:gd name="connsiteY3" fmla="*/ 7365680 h 7369490"/>
              <a:gd name="connsiteX4" fmla="*/ 20194 w 705994"/>
              <a:gd name="connsiteY4" fmla="*/ 7369490 h 7369490"/>
              <a:gd name="connsiteX5" fmla="*/ 4954 w 705994"/>
              <a:gd name="connsiteY5" fmla="*/ 7342820 h 7369490"/>
              <a:gd name="connsiteX6" fmla="*/ 86 w 705994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40915 h 7369490"/>
              <a:gd name="connsiteX6" fmla="*/ 847 w 706755"/>
              <a:gd name="connsiteY6" fmla="*/ 0 h 7369490"/>
              <a:gd name="connsiteX0" fmla="*/ 87 w 705995"/>
              <a:gd name="connsiteY0" fmla="*/ 0 h 7369490"/>
              <a:gd name="connsiteX1" fmla="*/ 705361 w 705995"/>
              <a:gd name="connsiteY1" fmla="*/ 0 h 7369490"/>
              <a:gd name="connsiteX2" fmla="*/ 705995 w 705995"/>
              <a:gd name="connsiteY2" fmla="*/ 7348535 h 7369490"/>
              <a:gd name="connsiteX3" fmla="*/ 683135 w 705995"/>
              <a:gd name="connsiteY3" fmla="*/ 7365680 h 7369490"/>
              <a:gd name="connsiteX4" fmla="*/ 20195 w 705995"/>
              <a:gd name="connsiteY4" fmla="*/ 7369490 h 7369490"/>
              <a:gd name="connsiteX5" fmla="*/ 4955 w 705995"/>
              <a:gd name="connsiteY5" fmla="*/ 7339010 h 7369490"/>
              <a:gd name="connsiteX6" fmla="*/ 87 w 705995"/>
              <a:gd name="connsiteY6" fmla="*/ 0 h 7369490"/>
              <a:gd name="connsiteX0" fmla="*/ 4657 w 710565"/>
              <a:gd name="connsiteY0" fmla="*/ 0 h 7369490"/>
              <a:gd name="connsiteX1" fmla="*/ 709931 w 710565"/>
              <a:gd name="connsiteY1" fmla="*/ 0 h 7369490"/>
              <a:gd name="connsiteX2" fmla="*/ 710565 w 710565"/>
              <a:gd name="connsiteY2" fmla="*/ 7348535 h 7369490"/>
              <a:gd name="connsiteX3" fmla="*/ 687705 w 710565"/>
              <a:gd name="connsiteY3" fmla="*/ 7365680 h 7369490"/>
              <a:gd name="connsiteX4" fmla="*/ 24765 w 710565"/>
              <a:gd name="connsiteY4" fmla="*/ 7369490 h 7369490"/>
              <a:gd name="connsiteX5" fmla="*/ 0 w 710565"/>
              <a:gd name="connsiteY5" fmla="*/ 7335200 h 7369490"/>
              <a:gd name="connsiteX6" fmla="*/ 4657 w 710565"/>
              <a:gd name="connsiteY6" fmla="*/ 0 h 7369490"/>
              <a:gd name="connsiteX0" fmla="*/ 118 w 706026"/>
              <a:gd name="connsiteY0" fmla="*/ 0 h 7369490"/>
              <a:gd name="connsiteX1" fmla="*/ 705392 w 706026"/>
              <a:gd name="connsiteY1" fmla="*/ 0 h 7369490"/>
              <a:gd name="connsiteX2" fmla="*/ 706026 w 706026"/>
              <a:gd name="connsiteY2" fmla="*/ 7348535 h 7369490"/>
              <a:gd name="connsiteX3" fmla="*/ 683166 w 706026"/>
              <a:gd name="connsiteY3" fmla="*/ 7365680 h 7369490"/>
              <a:gd name="connsiteX4" fmla="*/ 20226 w 706026"/>
              <a:gd name="connsiteY4" fmla="*/ 7369490 h 7369490"/>
              <a:gd name="connsiteX5" fmla="*/ 3081 w 706026"/>
              <a:gd name="connsiteY5" fmla="*/ 7333295 h 7369490"/>
              <a:gd name="connsiteX6" fmla="*/ 118 w 706026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1390 h 7369490"/>
              <a:gd name="connsiteX6" fmla="*/ 847 w 706755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31390 h 7369490"/>
              <a:gd name="connsiteX6" fmla="*/ 8467 w 714375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5200 h 7369490"/>
              <a:gd name="connsiteX6" fmla="*/ 847 w 706755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37105 h 7369490"/>
              <a:gd name="connsiteX6" fmla="*/ 6562 w 712470"/>
              <a:gd name="connsiteY6" fmla="*/ 0 h 7369490"/>
              <a:gd name="connsiteX0" fmla="*/ 183 w 706091"/>
              <a:gd name="connsiteY0" fmla="*/ 0 h 7369490"/>
              <a:gd name="connsiteX1" fmla="*/ 705457 w 706091"/>
              <a:gd name="connsiteY1" fmla="*/ 0 h 7369490"/>
              <a:gd name="connsiteX2" fmla="*/ 706091 w 706091"/>
              <a:gd name="connsiteY2" fmla="*/ 7348535 h 7369490"/>
              <a:gd name="connsiteX3" fmla="*/ 683231 w 706091"/>
              <a:gd name="connsiteY3" fmla="*/ 7365680 h 7369490"/>
              <a:gd name="connsiteX4" fmla="*/ 20291 w 706091"/>
              <a:gd name="connsiteY4" fmla="*/ 7369490 h 7369490"/>
              <a:gd name="connsiteX5" fmla="*/ 1241 w 706091"/>
              <a:gd name="connsiteY5" fmla="*/ 7337105 h 7369490"/>
              <a:gd name="connsiteX6" fmla="*/ 183 w 706091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40915 h 7369490"/>
              <a:gd name="connsiteX6" fmla="*/ 6562 w 712470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0915 h 7369490"/>
              <a:gd name="connsiteX6" fmla="*/ 2752 w 708660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42820 h 7369490"/>
              <a:gd name="connsiteX6" fmla="*/ 8467 w 714375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42820 h 7367585"/>
              <a:gd name="connsiteX6" fmla="*/ 2752 w 708660"/>
              <a:gd name="connsiteY6" fmla="*/ 0 h 7367585"/>
              <a:gd name="connsiteX0" fmla="*/ 8467 w 714375"/>
              <a:gd name="connsiteY0" fmla="*/ 0 h 7367585"/>
              <a:gd name="connsiteX1" fmla="*/ 713741 w 714375"/>
              <a:gd name="connsiteY1" fmla="*/ 0 h 7367585"/>
              <a:gd name="connsiteX2" fmla="*/ 714375 w 714375"/>
              <a:gd name="connsiteY2" fmla="*/ 7348535 h 7367585"/>
              <a:gd name="connsiteX3" fmla="*/ 691515 w 714375"/>
              <a:gd name="connsiteY3" fmla="*/ 7365680 h 7367585"/>
              <a:gd name="connsiteX4" fmla="*/ 22860 w 714375"/>
              <a:gd name="connsiteY4" fmla="*/ 7367585 h 7367585"/>
              <a:gd name="connsiteX5" fmla="*/ 0 w 714375"/>
              <a:gd name="connsiteY5" fmla="*/ 7344725 h 7367585"/>
              <a:gd name="connsiteX6" fmla="*/ 8467 w 714375"/>
              <a:gd name="connsiteY6" fmla="*/ 0 h 7367585"/>
              <a:gd name="connsiteX0" fmla="*/ 183 w 706091"/>
              <a:gd name="connsiteY0" fmla="*/ 0 h 7367585"/>
              <a:gd name="connsiteX1" fmla="*/ 705457 w 706091"/>
              <a:gd name="connsiteY1" fmla="*/ 0 h 7367585"/>
              <a:gd name="connsiteX2" fmla="*/ 706091 w 706091"/>
              <a:gd name="connsiteY2" fmla="*/ 7348535 h 7367585"/>
              <a:gd name="connsiteX3" fmla="*/ 683231 w 706091"/>
              <a:gd name="connsiteY3" fmla="*/ 7365680 h 7367585"/>
              <a:gd name="connsiteX4" fmla="*/ 14576 w 706091"/>
              <a:gd name="connsiteY4" fmla="*/ 7367585 h 7367585"/>
              <a:gd name="connsiteX5" fmla="*/ 1241 w 706091"/>
              <a:gd name="connsiteY5" fmla="*/ 7342820 h 7367585"/>
              <a:gd name="connsiteX6" fmla="*/ 183 w 706091"/>
              <a:gd name="connsiteY6" fmla="*/ 0 h 7367585"/>
              <a:gd name="connsiteX0" fmla="*/ 4657 w 710565"/>
              <a:gd name="connsiteY0" fmla="*/ 0 h 7367585"/>
              <a:gd name="connsiteX1" fmla="*/ 709931 w 710565"/>
              <a:gd name="connsiteY1" fmla="*/ 0 h 7367585"/>
              <a:gd name="connsiteX2" fmla="*/ 710565 w 710565"/>
              <a:gd name="connsiteY2" fmla="*/ 7348535 h 7367585"/>
              <a:gd name="connsiteX3" fmla="*/ 687705 w 710565"/>
              <a:gd name="connsiteY3" fmla="*/ 7365680 h 7367585"/>
              <a:gd name="connsiteX4" fmla="*/ 19050 w 710565"/>
              <a:gd name="connsiteY4" fmla="*/ 7367585 h 7367585"/>
              <a:gd name="connsiteX5" fmla="*/ 0 w 710565"/>
              <a:gd name="connsiteY5" fmla="*/ 7344725 h 7367585"/>
              <a:gd name="connsiteX6" fmla="*/ 4657 w 710565"/>
              <a:gd name="connsiteY6" fmla="*/ 0 h 7367585"/>
              <a:gd name="connsiteX0" fmla="*/ 118 w 706026"/>
              <a:gd name="connsiteY0" fmla="*/ 0 h 7367585"/>
              <a:gd name="connsiteX1" fmla="*/ 705392 w 706026"/>
              <a:gd name="connsiteY1" fmla="*/ 0 h 7367585"/>
              <a:gd name="connsiteX2" fmla="*/ 706026 w 706026"/>
              <a:gd name="connsiteY2" fmla="*/ 7348535 h 7367585"/>
              <a:gd name="connsiteX3" fmla="*/ 683166 w 706026"/>
              <a:gd name="connsiteY3" fmla="*/ 7365680 h 7367585"/>
              <a:gd name="connsiteX4" fmla="*/ 14511 w 706026"/>
              <a:gd name="connsiteY4" fmla="*/ 7367585 h 7367585"/>
              <a:gd name="connsiteX5" fmla="*/ 3081 w 706026"/>
              <a:gd name="connsiteY5" fmla="*/ 7344725 h 7367585"/>
              <a:gd name="connsiteX6" fmla="*/ 118 w 706026"/>
              <a:gd name="connsiteY6" fmla="*/ 0 h 7367585"/>
              <a:gd name="connsiteX0" fmla="*/ 6562 w 712470"/>
              <a:gd name="connsiteY0" fmla="*/ 0 h 7367585"/>
              <a:gd name="connsiteX1" fmla="*/ 711836 w 712470"/>
              <a:gd name="connsiteY1" fmla="*/ 0 h 7367585"/>
              <a:gd name="connsiteX2" fmla="*/ 712470 w 712470"/>
              <a:gd name="connsiteY2" fmla="*/ 7348535 h 7367585"/>
              <a:gd name="connsiteX3" fmla="*/ 689610 w 712470"/>
              <a:gd name="connsiteY3" fmla="*/ 7365680 h 7367585"/>
              <a:gd name="connsiteX4" fmla="*/ 20955 w 712470"/>
              <a:gd name="connsiteY4" fmla="*/ 7367585 h 7367585"/>
              <a:gd name="connsiteX5" fmla="*/ 0 w 712470"/>
              <a:gd name="connsiteY5" fmla="*/ 7344725 h 7367585"/>
              <a:gd name="connsiteX6" fmla="*/ 6562 w 712470"/>
              <a:gd name="connsiteY6" fmla="*/ 0 h 7367585"/>
              <a:gd name="connsiteX0" fmla="*/ 847 w 706755"/>
              <a:gd name="connsiteY0" fmla="*/ 0 h 7367585"/>
              <a:gd name="connsiteX1" fmla="*/ 706121 w 706755"/>
              <a:gd name="connsiteY1" fmla="*/ 0 h 7367585"/>
              <a:gd name="connsiteX2" fmla="*/ 706755 w 706755"/>
              <a:gd name="connsiteY2" fmla="*/ 7348535 h 7367585"/>
              <a:gd name="connsiteX3" fmla="*/ 683895 w 706755"/>
              <a:gd name="connsiteY3" fmla="*/ 7365680 h 7367585"/>
              <a:gd name="connsiteX4" fmla="*/ 15240 w 706755"/>
              <a:gd name="connsiteY4" fmla="*/ 7367585 h 7367585"/>
              <a:gd name="connsiteX5" fmla="*/ 0 w 706755"/>
              <a:gd name="connsiteY5" fmla="*/ 7344725 h 7367585"/>
              <a:gd name="connsiteX6" fmla="*/ 847 w 70675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50440 h 7367585"/>
              <a:gd name="connsiteX6" fmla="*/ 2752 w 708660"/>
              <a:gd name="connsiteY6" fmla="*/ 0 h 7367585"/>
              <a:gd name="connsiteX0" fmla="*/ 3677 w 709585"/>
              <a:gd name="connsiteY0" fmla="*/ 0 h 7367585"/>
              <a:gd name="connsiteX1" fmla="*/ 708951 w 709585"/>
              <a:gd name="connsiteY1" fmla="*/ 0 h 7367585"/>
              <a:gd name="connsiteX2" fmla="*/ 709585 w 709585"/>
              <a:gd name="connsiteY2" fmla="*/ 7348535 h 7367585"/>
              <a:gd name="connsiteX3" fmla="*/ 686725 w 709585"/>
              <a:gd name="connsiteY3" fmla="*/ 7365680 h 7367585"/>
              <a:gd name="connsiteX4" fmla="*/ 18070 w 709585"/>
              <a:gd name="connsiteY4" fmla="*/ 7367585 h 7367585"/>
              <a:gd name="connsiteX5" fmla="*/ 925 w 709585"/>
              <a:gd name="connsiteY5" fmla="*/ 7350440 h 7367585"/>
              <a:gd name="connsiteX6" fmla="*/ 3677 w 709585"/>
              <a:gd name="connsiteY6" fmla="*/ 0 h 7367585"/>
              <a:gd name="connsiteX0" fmla="*/ 6131 w 712039"/>
              <a:gd name="connsiteY0" fmla="*/ 0 h 7367585"/>
              <a:gd name="connsiteX1" fmla="*/ 711405 w 712039"/>
              <a:gd name="connsiteY1" fmla="*/ 0 h 7367585"/>
              <a:gd name="connsiteX2" fmla="*/ 712039 w 712039"/>
              <a:gd name="connsiteY2" fmla="*/ 7348535 h 7367585"/>
              <a:gd name="connsiteX3" fmla="*/ 689179 w 712039"/>
              <a:gd name="connsiteY3" fmla="*/ 7365680 h 7367585"/>
              <a:gd name="connsiteX4" fmla="*/ 20524 w 712039"/>
              <a:gd name="connsiteY4" fmla="*/ 7367585 h 7367585"/>
              <a:gd name="connsiteX5" fmla="*/ 3379 w 712039"/>
              <a:gd name="connsiteY5" fmla="*/ 7350440 h 7367585"/>
              <a:gd name="connsiteX6" fmla="*/ 6131 w 712039"/>
              <a:gd name="connsiteY6" fmla="*/ 0 h 7367585"/>
              <a:gd name="connsiteX0" fmla="*/ 2959 w 708867"/>
              <a:gd name="connsiteY0" fmla="*/ 0 h 7367585"/>
              <a:gd name="connsiteX1" fmla="*/ 708233 w 708867"/>
              <a:gd name="connsiteY1" fmla="*/ 0 h 7367585"/>
              <a:gd name="connsiteX2" fmla="*/ 708867 w 708867"/>
              <a:gd name="connsiteY2" fmla="*/ 7348535 h 7367585"/>
              <a:gd name="connsiteX3" fmla="*/ 686007 w 708867"/>
              <a:gd name="connsiteY3" fmla="*/ 7365680 h 7367585"/>
              <a:gd name="connsiteX4" fmla="*/ 17352 w 708867"/>
              <a:gd name="connsiteY4" fmla="*/ 7367585 h 7367585"/>
              <a:gd name="connsiteX5" fmla="*/ 207 w 708867"/>
              <a:gd name="connsiteY5" fmla="*/ 7350440 h 7367585"/>
              <a:gd name="connsiteX6" fmla="*/ 2959 w 708867"/>
              <a:gd name="connsiteY6" fmla="*/ 0 h 7367585"/>
              <a:gd name="connsiteX0" fmla="*/ 4792 w 710700"/>
              <a:gd name="connsiteY0" fmla="*/ 0 h 7367585"/>
              <a:gd name="connsiteX1" fmla="*/ 710066 w 710700"/>
              <a:gd name="connsiteY1" fmla="*/ 0 h 7367585"/>
              <a:gd name="connsiteX2" fmla="*/ 710700 w 710700"/>
              <a:gd name="connsiteY2" fmla="*/ 7348535 h 7367585"/>
              <a:gd name="connsiteX3" fmla="*/ 687840 w 710700"/>
              <a:gd name="connsiteY3" fmla="*/ 7365680 h 7367585"/>
              <a:gd name="connsiteX4" fmla="*/ 19185 w 710700"/>
              <a:gd name="connsiteY4" fmla="*/ 7367585 h 7367585"/>
              <a:gd name="connsiteX5" fmla="*/ 135 w 710700"/>
              <a:gd name="connsiteY5" fmla="*/ 7350440 h 7367585"/>
              <a:gd name="connsiteX6" fmla="*/ 4792 w 710700"/>
              <a:gd name="connsiteY6" fmla="*/ 0 h 7367585"/>
              <a:gd name="connsiteX0" fmla="*/ 365 w 706273"/>
              <a:gd name="connsiteY0" fmla="*/ 0 h 7367585"/>
              <a:gd name="connsiteX1" fmla="*/ 705639 w 706273"/>
              <a:gd name="connsiteY1" fmla="*/ 0 h 7367585"/>
              <a:gd name="connsiteX2" fmla="*/ 706273 w 706273"/>
              <a:gd name="connsiteY2" fmla="*/ 7348535 h 7367585"/>
              <a:gd name="connsiteX3" fmla="*/ 683413 w 706273"/>
              <a:gd name="connsiteY3" fmla="*/ 7365680 h 7367585"/>
              <a:gd name="connsiteX4" fmla="*/ 14758 w 706273"/>
              <a:gd name="connsiteY4" fmla="*/ 7367585 h 7367585"/>
              <a:gd name="connsiteX5" fmla="*/ 1423 w 706273"/>
              <a:gd name="connsiteY5" fmla="*/ 7346630 h 7367585"/>
              <a:gd name="connsiteX6" fmla="*/ 365 w 706273"/>
              <a:gd name="connsiteY6" fmla="*/ 0 h 7367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6273" h="7367585">
                <a:moveTo>
                  <a:pt x="365" y="0"/>
                </a:moveTo>
                <a:lnTo>
                  <a:pt x="705639" y="0"/>
                </a:lnTo>
                <a:cubicBezTo>
                  <a:pt x="705850" y="2449512"/>
                  <a:pt x="706062" y="4899023"/>
                  <a:pt x="706273" y="7348535"/>
                </a:cubicBezTo>
                <a:lnTo>
                  <a:pt x="683413" y="7365680"/>
                </a:lnTo>
                <a:lnTo>
                  <a:pt x="14758" y="7367585"/>
                </a:lnTo>
                <a:lnTo>
                  <a:pt x="1423" y="7346630"/>
                </a:lnTo>
                <a:cubicBezTo>
                  <a:pt x="435" y="4894578"/>
                  <a:pt x="-552" y="2448242"/>
                  <a:pt x="36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innerShdw blurRad="63500" dist="50800" dir="10800000">
              <a:prstClr val="black">
                <a:alpha val="26000"/>
              </a:prstClr>
            </a:innerShdw>
          </a:effectLst>
        </p:spPr>
        <p:txBody>
          <a:bodyPr lIns="99269" tIns="49635" rIns="99269" bIns="49635"/>
          <a:lstStyle/>
          <a:p>
            <a:r>
              <a:rPr lang="en-US" dirty="0"/>
              <a:t>   </a:t>
            </a:r>
          </a:p>
        </p:txBody>
      </p:sp>
      <p:pic>
        <p:nvPicPr>
          <p:cNvPr id="136" name="Picture 135">
            <a:extLst>
              <a:ext uri="{FF2B5EF4-FFF2-40B4-BE49-F238E27FC236}">
                <a16:creationId xmlns:a16="http://schemas.microsoft.com/office/drawing/2014/main" id="{08625BA0-D704-4235-AAE0-B1A3E1987A0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5488" y="8787404"/>
            <a:ext cx="2286005" cy="388905"/>
          </a:xfrm>
          <a:prstGeom prst="rect">
            <a:avLst/>
          </a:prstGeom>
        </p:spPr>
      </p:pic>
      <p:sp>
        <p:nvSpPr>
          <p:cNvPr id="161" name="Freeform 544">
            <a:extLst>
              <a:ext uri="{FF2B5EF4-FFF2-40B4-BE49-F238E27FC236}">
                <a16:creationId xmlns:a16="http://schemas.microsoft.com/office/drawing/2014/main" id="{47CC6D01-A07F-40B1-AE90-996BE68682AC}"/>
              </a:ext>
            </a:extLst>
          </p:cNvPr>
          <p:cNvSpPr>
            <a:spLocks/>
          </p:cNvSpPr>
          <p:nvPr/>
        </p:nvSpPr>
        <p:spPr bwMode="auto">
          <a:xfrm flipH="1" flipV="1">
            <a:off x="2186477" y="3346453"/>
            <a:ext cx="671651" cy="0"/>
          </a:xfrm>
          <a:custGeom>
            <a:avLst/>
            <a:gdLst>
              <a:gd name="T0" fmla="*/ 0 w 566"/>
              <a:gd name="T1" fmla="*/ 2147483647 h 2"/>
              <a:gd name="T2" fmla="*/ 2147483647 w 566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6" h="2">
                <a:moveTo>
                  <a:pt x="0" y="2"/>
                </a:moveTo>
                <a:lnTo>
                  <a:pt x="566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Rectangle 171">
            <a:extLst>
              <a:ext uri="{FF2B5EF4-FFF2-40B4-BE49-F238E27FC236}">
                <a16:creationId xmlns:a16="http://schemas.microsoft.com/office/drawing/2014/main" id="{740FCE47-AFBF-4E4C-B303-82714F4FF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566" y="3659013"/>
            <a:ext cx="41280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105’</a:t>
            </a:r>
          </a:p>
        </p:txBody>
      </p:sp>
      <p:sp>
        <p:nvSpPr>
          <p:cNvPr id="144" name="Line 539"/>
          <p:cNvSpPr>
            <a:spLocks noChangeShapeType="1"/>
          </p:cNvSpPr>
          <p:nvPr/>
        </p:nvSpPr>
        <p:spPr bwMode="auto">
          <a:xfrm>
            <a:off x="3926583" y="4703966"/>
            <a:ext cx="636696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6" name="Rectangle 39">
            <a:extLst>
              <a:ext uri="{FF2B5EF4-FFF2-40B4-BE49-F238E27FC236}">
                <a16:creationId xmlns:a16="http://schemas.microsoft.com/office/drawing/2014/main" id="{45B2B6F5-E2DD-2F6E-643E-3DAF15BE6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4236" y="6372809"/>
            <a:ext cx="706641" cy="229665"/>
          </a:xfrm>
          <a:custGeom>
            <a:avLst/>
            <a:gdLst>
              <a:gd name="connsiteX0" fmla="*/ 0 w 705274"/>
              <a:gd name="connsiteY0" fmla="*/ 0 h 7369175"/>
              <a:gd name="connsiteX1" fmla="*/ 705274 w 705274"/>
              <a:gd name="connsiteY1" fmla="*/ 0 h 7369175"/>
              <a:gd name="connsiteX2" fmla="*/ 705274 w 705274"/>
              <a:gd name="connsiteY2" fmla="*/ 7369175 h 7369175"/>
              <a:gd name="connsiteX3" fmla="*/ 0 w 705274"/>
              <a:gd name="connsiteY3" fmla="*/ 7369175 h 7369175"/>
              <a:gd name="connsiteX4" fmla="*/ 0 w 705274"/>
              <a:gd name="connsiteY4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2752 w 708026"/>
              <a:gd name="connsiteY3" fmla="*/ 7369175 h 7369175"/>
              <a:gd name="connsiteX4" fmla="*/ 0 w 708026"/>
              <a:gd name="connsiteY4" fmla="*/ 7344725 h 7369175"/>
              <a:gd name="connsiteX5" fmla="*/ 2752 w 708026"/>
              <a:gd name="connsiteY5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19050 w 708026"/>
              <a:gd name="connsiteY3" fmla="*/ 7367585 h 7369175"/>
              <a:gd name="connsiteX4" fmla="*/ 2752 w 708026"/>
              <a:gd name="connsiteY4" fmla="*/ 7369175 h 7369175"/>
              <a:gd name="connsiteX5" fmla="*/ 0 w 708026"/>
              <a:gd name="connsiteY5" fmla="*/ 7344725 h 7369175"/>
              <a:gd name="connsiteX6" fmla="*/ 2752 w 708026"/>
              <a:gd name="connsiteY6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685800 w 708026"/>
              <a:gd name="connsiteY3" fmla="*/ 7365680 h 7369175"/>
              <a:gd name="connsiteX4" fmla="*/ 19050 w 708026"/>
              <a:gd name="connsiteY4" fmla="*/ 7367585 h 7369175"/>
              <a:gd name="connsiteX5" fmla="*/ 2752 w 708026"/>
              <a:gd name="connsiteY5" fmla="*/ 7369175 h 7369175"/>
              <a:gd name="connsiteX6" fmla="*/ 0 w 708026"/>
              <a:gd name="connsiteY6" fmla="*/ 7344725 h 7369175"/>
              <a:gd name="connsiteX7" fmla="*/ 2752 w 708026"/>
              <a:gd name="connsiteY7" fmla="*/ 0 h 7369175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708026 w 708660"/>
              <a:gd name="connsiteY3" fmla="*/ 7369175 h 7369175"/>
              <a:gd name="connsiteX4" fmla="*/ 685800 w 708660"/>
              <a:gd name="connsiteY4" fmla="*/ 7365680 h 7369175"/>
              <a:gd name="connsiteX5" fmla="*/ 19050 w 708660"/>
              <a:gd name="connsiteY5" fmla="*/ 7367585 h 7369175"/>
              <a:gd name="connsiteX6" fmla="*/ 2752 w 708660"/>
              <a:gd name="connsiteY6" fmla="*/ 7369175 h 7369175"/>
              <a:gd name="connsiteX7" fmla="*/ 0 w 708660"/>
              <a:gd name="connsiteY7" fmla="*/ 7344725 h 7369175"/>
              <a:gd name="connsiteX8" fmla="*/ 2752 w 708660"/>
              <a:gd name="connsiteY8" fmla="*/ 0 h 7369175"/>
              <a:gd name="connsiteX0" fmla="*/ 2752 w 742567"/>
              <a:gd name="connsiteY0" fmla="*/ 0 h 7897906"/>
              <a:gd name="connsiteX1" fmla="*/ 708026 w 742567"/>
              <a:gd name="connsiteY1" fmla="*/ 0 h 7897906"/>
              <a:gd name="connsiteX2" fmla="*/ 708660 w 742567"/>
              <a:gd name="connsiteY2" fmla="*/ 7348535 h 7897906"/>
              <a:gd name="connsiteX3" fmla="*/ 685800 w 742567"/>
              <a:gd name="connsiteY3" fmla="*/ 7365680 h 7897906"/>
              <a:gd name="connsiteX4" fmla="*/ 19050 w 742567"/>
              <a:gd name="connsiteY4" fmla="*/ 7367585 h 7897906"/>
              <a:gd name="connsiteX5" fmla="*/ 2752 w 742567"/>
              <a:gd name="connsiteY5" fmla="*/ 7369175 h 7897906"/>
              <a:gd name="connsiteX6" fmla="*/ 0 w 742567"/>
              <a:gd name="connsiteY6" fmla="*/ 7344725 h 7897906"/>
              <a:gd name="connsiteX7" fmla="*/ 2752 w 742567"/>
              <a:gd name="connsiteY7" fmla="*/ 0 h 7897906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685800 w 708660"/>
              <a:gd name="connsiteY3" fmla="*/ 7365680 h 7369175"/>
              <a:gd name="connsiteX4" fmla="*/ 19050 w 708660"/>
              <a:gd name="connsiteY4" fmla="*/ 7367585 h 7369175"/>
              <a:gd name="connsiteX5" fmla="*/ 2752 w 708660"/>
              <a:gd name="connsiteY5" fmla="*/ 7369175 h 7369175"/>
              <a:gd name="connsiteX6" fmla="*/ 0 w 708660"/>
              <a:gd name="connsiteY6" fmla="*/ 7344725 h 7369175"/>
              <a:gd name="connsiteX7" fmla="*/ 2752 w 708660"/>
              <a:gd name="connsiteY7" fmla="*/ 0 h 736917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44725 h 7367585"/>
              <a:gd name="connsiteX6" fmla="*/ 2752 w 708660"/>
              <a:gd name="connsiteY6" fmla="*/ 0 h 7367585"/>
              <a:gd name="connsiteX0" fmla="*/ 87 w 705995"/>
              <a:gd name="connsiteY0" fmla="*/ 0 h 7367585"/>
              <a:gd name="connsiteX1" fmla="*/ 705361 w 705995"/>
              <a:gd name="connsiteY1" fmla="*/ 0 h 7367585"/>
              <a:gd name="connsiteX2" fmla="*/ 705995 w 705995"/>
              <a:gd name="connsiteY2" fmla="*/ 7348535 h 7367585"/>
              <a:gd name="connsiteX3" fmla="*/ 683135 w 705995"/>
              <a:gd name="connsiteY3" fmla="*/ 7365680 h 7367585"/>
              <a:gd name="connsiteX4" fmla="*/ 16385 w 705995"/>
              <a:gd name="connsiteY4" fmla="*/ 7367585 h 7367585"/>
              <a:gd name="connsiteX5" fmla="*/ 4955 w 705995"/>
              <a:gd name="connsiteY5" fmla="*/ 7340915 h 7367585"/>
              <a:gd name="connsiteX6" fmla="*/ 87 w 70599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39010 h 7367585"/>
              <a:gd name="connsiteX6" fmla="*/ 2752 w 708660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16367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25892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3520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2017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86 w 705994"/>
              <a:gd name="connsiteY0" fmla="*/ 0 h 7369490"/>
              <a:gd name="connsiteX1" fmla="*/ 705360 w 705994"/>
              <a:gd name="connsiteY1" fmla="*/ 0 h 7369490"/>
              <a:gd name="connsiteX2" fmla="*/ 705994 w 705994"/>
              <a:gd name="connsiteY2" fmla="*/ 7348535 h 7369490"/>
              <a:gd name="connsiteX3" fmla="*/ 683134 w 705994"/>
              <a:gd name="connsiteY3" fmla="*/ 7365680 h 7369490"/>
              <a:gd name="connsiteX4" fmla="*/ 20194 w 705994"/>
              <a:gd name="connsiteY4" fmla="*/ 7369490 h 7369490"/>
              <a:gd name="connsiteX5" fmla="*/ 4954 w 705994"/>
              <a:gd name="connsiteY5" fmla="*/ 7342820 h 7369490"/>
              <a:gd name="connsiteX6" fmla="*/ 86 w 705994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40915 h 7369490"/>
              <a:gd name="connsiteX6" fmla="*/ 847 w 706755"/>
              <a:gd name="connsiteY6" fmla="*/ 0 h 7369490"/>
              <a:gd name="connsiteX0" fmla="*/ 87 w 705995"/>
              <a:gd name="connsiteY0" fmla="*/ 0 h 7369490"/>
              <a:gd name="connsiteX1" fmla="*/ 705361 w 705995"/>
              <a:gd name="connsiteY1" fmla="*/ 0 h 7369490"/>
              <a:gd name="connsiteX2" fmla="*/ 705995 w 705995"/>
              <a:gd name="connsiteY2" fmla="*/ 7348535 h 7369490"/>
              <a:gd name="connsiteX3" fmla="*/ 683135 w 705995"/>
              <a:gd name="connsiteY3" fmla="*/ 7365680 h 7369490"/>
              <a:gd name="connsiteX4" fmla="*/ 20195 w 705995"/>
              <a:gd name="connsiteY4" fmla="*/ 7369490 h 7369490"/>
              <a:gd name="connsiteX5" fmla="*/ 4955 w 705995"/>
              <a:gd name="connsiteY5" fmla="*/ 7339010 h 7369490"/>
              <a:gd name="connsiteX6" fmla="*/ 87 w 705995"/>
              <a:gd name="connsiteY6" fmla="*/ 0 h 7369490"/>
              <a:gd name="connsiteX0" fmla="*/ 4657 w 710565"/>
              <a:gd name="connsiteY0" fmla="*/ 0 h 7369490"/>
              <a:gd name="connsiteX1" fmla="*/ 709931 w 710565"/>
              <a:gd name="connsiteY1" fmla="*/ 0 h 7369490"/>
              <a:gd name="connsiteX2" fmla="*/ 710565 w 710565"/>
              <a:gd name="connsiteY2" fmla="*/ 7348535 h 7369490"/>
              <a:gd name="connsiteX3" fmla="*/ 687705 w 710565"/>
              <a:gd name="connsiteY3" fmla="*/ 7365680 h 7369490"/>
              <a:gd name="connsiteX4" fmla="*/ 24765 w 710565"/>
              <a:gd name="connsiteY4" fmla="*/ 7369490 h 7369490"/>
              <a:gd name="connsiteX5" fmla="*/ 0 w 710565"/>
              <a:gd name="connsiteY5" fmla="*/ 7335200 h 7369490"/>
              <a:gd name="connsiteX6" fmla="*/ 4657 w 710565"/>
              <a:gd name="connsiteY6" fmla="*/ 0 h 7369490"/>
              <a:gd name="connsiteX0" fmla="*/ 118 w 706026"/>
              <a:gd name="connsiteY0" fmla="*/ 0 h 7369490"/>
              <a:gd name="connsiteX1" fmla="*/ 705392 w 706026"/>
              <a:gd name="connsiteY1" fmla="*/ 0 h 7369490"/>
              <a:gd name="connsiteX2" fmla="*/ 706026 w 706026"/>
              <a:gd name="connsiteY2" fmla="*/ 7348535 h 7369490"/>
              <a:gd name="connsiteX3" fmla="*/ 683166 w 706026"/>
              <a:gd name="connsiteY3" fmla="*/ 7365680 h 7369490"/>
              <a:gd name="connsiteX4" fmla="*/ 20226 w 706026"/>
              <a:gd name="connsiteY4" fmla="*/ 7369490 h 7369490"/>
              <a:gd name="connsiteX5" fmla="*/ 3081 w 706026"/>
              <a:gd name="connsiteY5" fmla="*/ 7333295 h 7369490"/>
              <a:gd name="connsiteX6" fmla="*/ 118 w 706026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1390 h 7369490"/>
              <a:gd name="connsiteX6" fmla="*/ 847 w 706755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31390 h 7369490"/>
              <a:gd name="connsiteX6" fmla="*/ 8467 w 714375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5200 h 7369490"/>
              <a:gd name="connsiteX6" fmla="*/ 847 w 706755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37105 h 7369490"/>
              <a:gd name="connsiteX6" fmla="*/ 6562 w 712470"/>
              <a:gd name="connsiteY6" fmla="*/ 0 h 7369490"/>
              <a:gd name="connsiteX0" fmla="*/ 183 w 706091"/>
              <a:gd name="connsiteY0" fmla="*/ 0 h 7369490"/>
              <a:gd name="connsiteX1" fmla="*/ 705457 w 706091"/>
              <a:gd name="connsiteY1" fmla="*/ 0 h 7369490"/>
              <a:gd name="connsiteX2" fmla="*/ 706091 w 706091"/>
              <a:gd name="connsiteY2" fmla="*/ 7348535 h 7369490"/>
              <a:gd name="connsiteX3" fmla="*/ 683231 w 706091"/>
              <a:gd name="connsiteY3" fmla="*/ 7365680 h 7369490"/>
              <a:gd name="connsiteX4" fmla="*/ 20291 w 706091"/>
              <a:gd name="connsiteY4" fmla="*/ 7369490 h 7369490"/>
              <a:gd name="connsiteX5" fmla="*/ 1241 w 706091"/>
              <a:gd name="connsiteY5" fmla="*/ 7337105 h 7369490"/>
              <a:gd name="connsiteX6" fmla="*/ 183 w 706091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40915 h 7369490"/>
              <a:gd name="connsiteX6" fmla="*/ 6562 w 712470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0915 h 7369490"/>
              <a:gd name="connsiteX6" fmla="*/ 2752 w 708660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42820 h 7369490"/>
              <a:gd name="connsiteX6" fmla="*/ 8467 w 714375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42820 h 7367585"/>
              <a:gd name="connsiteX6" fmla="*/ 2752 w 708660"/>
              <a:gd name="connsiteY6" fmla="*/ 0 h 7367585"/>
              <a:gd name="connsiteX0" fmla="*/ 8467 w 714375"/>
              <a:gd name="connsiteY0" fmla="*/ 0 h 7367585"/>
              <a:gd name="connsiteX1" fmla="*/ 713741 w 714375"/>
              <a:gd name="connsiteY1" fmla="*/ 0 h 7367585"/>
              <a:gd name="connsiteX2" fmla="*/ 714375 w 714375"/>
              <a:gd name="connsiteY2" fmla="*/ 7348535 h 7367585"/>
              <a:gd name="connsiteX3" fmla="*/ 691515 w 714375"/>
              <a:gd name="connsiteY3" fmla="*/ 7365680 h 7367585"/>
              <a:gd name="connsiteX4" fmla="*/ 22860 w 714375"/>
              <a:gd name="connsiteY4" fmla="*/ 7367585 h 7367585"/>
              <a:gd name="connsiteX5" fmla="*/ 0 w 714375"/>
              <a:gd name="connsiteY5" fmla="*/ 7344725 h 7367585"/>
              <a:gd name="connsiteX6" fmla="*/ 8467 w 714375"/>
              <a:gd name="connsiteY6" fmla="*/ 0 h 7367585"/>
              <a:gd name="connsiteX0" fmla="*/ 183 w 706091"/>
              <a:gd name="connsiteY0" fmla="*/ 0 h 7367585"/>
              <a:gd name="connsiteX1" fmla="*/ 705457 w 706091"/>
              <a:gd name="connsiteY1" fmla="*/ 0 h 7367585"/>
              <a:gd name="connsiteX2" fmla="*/ 706091 w 706091"/>
              <a:gd name="connsiteY2" fmla="*/ 7348535 h 7367585"/>
              <a:gd name="connsiteX3" fmla="*/ 683231 w 706091"/>
              <a:gd name="connsiteY3" fmla="*/ 7365680 h 7367585"/>
              <a:gd name="connsiteX4" fmla="*/ 14576 w 706091"/>
              <a:gd name="connsiteY4" fmla="*/ 7367585 h 7367585"/>
              <a:gd name="connsiteX5" fmla="*/ 1241 w 706091"/>
              <a:gd name="connsiteY5" fmla="*/ 7342820 h 7367585"/>
              <a:gd name="connsiteX6" fmla="*/ 183 w 706091"/>
              <a:gd name="connsiteY6" fmla="*/ 0 h 7367585"/>
              <a:gd name="connsiteX0" fmla="*/ 4657 w 710565"/>
              <a:gd name="connsiteY0" fmla="*/ 0 h 7367585"/>
              <a:gd name="connsiteX1" fmla="*/ 709931 w 710565"/>
              <a:gd name="connsiteY1" fmla="*/ 0 h 7367585"/>
              <a:gd name="connsiteX2" fmla="*/ 710565 w 710565"/>
              <a:gd name="connsiteY2" fmla="*/ 7348535 h 7367585"/>
              <a:gd name="connsiteX3" fmla="*/ 687705 w 710565"/>
              <a:gd name="connsiteY3" fmla="*/ 7365680 h 7367585"/>
              <a:gd name="connsiteX4" fmla="*/ 19050 w 710565"/>
              <a:gd name="connsiteY4" fmla="*/ 7367585 h 7367585"/>
              <a:gd name="connsiteX5" fmla="*/ 0 w 710565"/>
              <a:gd name="connsiteY5" fmla="*/ 7344725 h 7367585"/>
              <a:gd name="connsiteX6" fmla="*/ 4657 w 710565"/>
              <a:gd name="connsiteY6" fmla="*/ 0 h 7367585"/>
              <a:gd name="connsiteX0" fmla="*/ 118 w 706026"/>
              <a:gd name="connsiteY0" fmla="*/ 0 h 7367585"/>
              <a:gd name="connsiteX1" fmla="*/ 705392 w 706026"/>
              <a:gd name="connsiteY1" fmla="*/ 0 h 7367585"/>
              <a:gd name="connsiteX2" fmla="*/ 706026 w 706026"/>
              <a:gd name="connsiteY2" fmla="*/ 7348535 h 7367585"/>
              <a:gd name="connsiteX3" fmla="*/ 683166 w 706026"/>
              <a:gd name="connsiteY3" fmla="*/ 7365680 h 7367585"/>
              <a:gd name="connsiteX4" fmla="*/ 14511 w 706026"/>
              <a:gd name="connsiteY4" fmla="*/ 7367585 h 7367585"/>
              <a:gd name="connsiteX5" fmla="*/ 3081 w 706026"/>
              <a:gd name="connsiteY5" fmla="*/ 7344725 h 7367585"/>
              <a:gd name="connsiteX6" fmla="*/ 118 w 706026"/>
              <a:gd name="connsiteY6" fmla="*/ 0 h 7367585"/>
              <a:gd name="connsiteX0" fmla="*/ 6562 w 712470"/>
              <a:gd name="connsiteY0" fmla="*/ 0 h 7367585"/>
              <a:gd name="connsiteX1" fmla="*/ 711836 w 712470"/>
              <a:gd name="connsiteY1" fmla="*/ 0 h 7367585"/>
              <a:gd name="connsiteX2" fmla="*/ 712470 w 712470"/>
              <a:gd name="connsiteY2" fmla="*/ 7348535 h 7367585"/>
              <a:gd name="connsiteX3" fmla="*/ 689610 w 712470"/>
              <a:gd name="connsiteY3" fmla="*/ 7365680 h 7367585"/>
              <a:gd name="connsiteX4" fmla="*/ 20955 w 712470"/>
              <a:gd name="connsiteY4" fmla="*/ 7367585 h 7367585"/>
              <a:gd name="connsiteX5" fmla="*/ 0 w 712470"/>
              <a:gd name="connsiteY5" fmla="*/ 7344725 h 7367585"/>
              <a:gd name="connsiteX6" fmla="*/ 6562 w 712470"/>
              <a:gd name="connsiteY6" fmla="*/ 0 h 7367585"/>
              <a:gd name="connsiteX0" fmla="*/ 847 w 706755"/>
              <a:gd name="connsiteY0" fmla="*/ 0 h 7367585"/>
              <a:gd name="connsiteX1" fmla="*/ 706121 w 706755"/>
              <a:gd name="connsiteY1" fmla="*/ 0 h 7367585"/>
              <a:gd name="connsiteX2" fmla="*/ 706755 w 706755"/>
              <a:gd name="connsiteY2" fmla="*/ 7348535 h 7367585"/>
              <a:gd name="connsiteX3" fmla="*/ 683895 w 706755"/>
              <a:gd name="connsiteY3" fmla="*/ 7365680 h 7367585"/>
              <a:gd name="connsiteX4" fmla="*/ 15240 w 706755"/>
              <a:gd name="connsiteY4" fmla="*/ 7367585 h 7367585"/>
              <a:gd name="connsiteX5" fmla="*/ 0 w 706755"/>
              <a:gd name="connsiteY5" fmla="*/ 7344725 h 7367585"/>
              <a:gd name="connsiteX6" fmla="*/ 847 w 70675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50440 h 7367585"/>
              <a:gd name="connsiteX6" fmla="*/ 2752 w 708660"/>
              <a:gd name="connsiteY6" fmla="*/ 0 h 7367585"/>
              <a:gd name="connsiteX0" fmla="*/ 3677 w 709585"/>
              <a:gd name="connsiteY0" fmla="*/ 0 h 7367585"/>
              <a:gd name="connsiteX1" fmla="*/ 708951 w 709585"/>
              <a:gd name="connsiteY1" fmla="*/ 0 h 7367585"/>
              <a:gd name="connsiteX2" fmla="*/ 709585 w 709585"/>
              <a:gd name="connsiteY2" fmla="*/ 7348535 h 7367585"/>
              <a:gd name="connsiteX3" fmla="*/ 686725 w 709585"/>
              <a:gd name="connsiteY3" fmla="*/ 7365680 h 7367585"/>
              <a:gd name="connsiteX4" fmla="*/ 18070 w 709585"/>
              <a:gd name="connsiteY4" fmla="*/ 7367585 h 7367585"/>
              <a:gd name="connsiteX5" fmla="*/ 925 w 709585"/>
              <a:gd name="connsiteY5" fmla="*/ 7350440 h 7367585"/>
              <a:gd name="connsiteX6" fmla="*/ 3677 w 709585"/>
              <a:gd name="connsiteY6" fmla="*/ 0 h 7367585"/>
              <a:gd name="connsiteX0" fmla="*/ 6131 w 712039"/>
              <a:gd name="connsiteY0" fmla="*/ 0 h 7367585"/>
              <a:gd name="connsiteX1" fmla="*/ 711405 w 712039"/>
              <a:gd name="connsiteY1" fmla="*/ 0 h 7367585"/>
              <a:gd name="connsiteX2" fmla="*/ 712039 w 712039"/>
              <a:gd name="connsiteY2" fmla="*/ 7348535 h 7367585"/>
              <a:gd name="connsiteX3" fmla="*/ 689179 w 712039"/>
              <a:gd name="connsiteY3" fmla="*/ 7365680 h 7367585"/>
              <a:gd name="connsiteX4" fmla="*/ 20524 w 712039"/>
              <a:gd name="connsiteY4" fmla="*/ 7367585 h 7367585"/>
              <a:gd name="connsiteX5" fmla="*/ 3379 w 712039"/>
              <a:gd name="connsiteY5" fmla="*/ 7350440 h 7367585"/>
              <a:gd name="connsiteX6" fmla="*/ 6131 w 712039"/>
              <a:gd name="connsiteY6" fmla="*/ 0 h 7367585"/>
              <a:gd name="connsiteX0" fmla="*/ 2959 w 708867"/>
              <a:gd name="connsiteY0" fmla="*/ 0 h 7367585"/>
              <a:gd name="connsiteX1" fmla="*/ 708233 w 708867"/>
              <a:gd name="connsiteY1" fmla="*/ 0 h 7367585"/>
              <a:gd name="connsiteX2" fmla="*/ 708867 w 708867"/>
              <a:gd name="connsiteY2" fmla="*/ 7348535 h 7367585"/>
              <a:gd name="connsiteX3" fmla="*/ 686007 w 708867"/>
              <a:gd name="connsiteY3" fmla="*/ 7365680 h 7367585"/>
              <a:gd name="connsiteX4" fmla="*/ 17352 w 708867"/>
              <a:gd name="connsiteY4" fmla="*/ 7367585 h 7367585"/>
              <a:gd name="connsiteX5" fmla="*/ 207 w 708867"/>
              <a:gd name="connsiteY5" fmla="*/ 7350440 h 7367585"/>
              <a:gd name="connsiteX6" fmla="*/ 2959 w 708867"/>
              <a:gd name="connsiteY6" fmla="*/ 0 h 7367585"/>
              <a:gd name="connsiteX0" fmla="*/ 4792 w 710700"/>
              <a:gd name="connsiteY0" fmla="*/ 0 h 7367585"/>
              <a:gd name="connsiteX1" fmla="*/ 710066 w 710700"/>
              <a:gd name="connsiteY1" fmla="*/ 0 h 7367585"/>
              <a:gd name="connsiteX2" fmla="*/ 710700 w 710700"/>
              <a:gd name="connsiteY2" fmla="*/ 7348535 h 7367585"/>
              <a:gd name="connsiteX3" fmla="*/ 687840 w 710700"/>
              <a:gd name="connsiteY3" fmla="*/ 7365680 h 7367585"/>
              <a:gd name="connsiteX4" fmla="*/ 19185 w 710700"/>
              <a:gd name="connsiteY4" fmla="*/ 7367585 h 7367585"/>
              <a:gd name="connsiteX5" fmla="*/ 135 w 710700"/>
              <a:gd name="connsiteY5" fmla="*/ 7350440 h 7367585"/>
              <a:gd name="connsiteX6" fmla="*/ 4792 w 710700"/>
              <a:gd name="connsiteY6" fmla="*/ 0 h 7367585"/>
              <a:gd name="connsiteX0" fmla="*/ 365 w 706273"/>
              <a:gd name="connsiteY0" fmla="*/ 0 h 7367585"/>
              <a:gd name="connsiteX1" fmla="*/ 705639 w 706273"/>
              <a:gd name="connsiteY1" fmla="*/ 0 h 7367585"/>
              <a:gd name="connsiteX2" fmla="*/ 706273 w 706273"/>
              <a:gd name="connsiteY2" fmla="*/ 7348535 h 7367585"/>
              <a:gd name="connsiteX3" fmla="*/ 683413 w 706273"/>
              <a:gd name="connsiteY3" fmla="*/ 7365680 h 7367585"/>
              <a:gd name="connsiteX4" fmla="*/ 14758 w 706273"/>
              <a:gd name="connsiteY4" fmla="*/ 7367585 h 7367585"/>
              <a:gd name="connsiteX5" fmla="*/ 1423 w 706273"/>
              <a:gd name="connsiteY5" fmla="*/ 7346630 h 7367585"/>
              <a:gd name="connsiteX6" fmla="*/ 365 w 706273"/>
              <a:gd name="connsiteY6" fmla="*/ 0 h 7367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6273" h="7367585">
                <a:moveTo>
                  <a:pt x="365" y="0"/>
                </a:moveTo>
                <a:lnTo>
                  <a:pt x="705639" y="0"/>
                </a:lnTo>
                <a:cubicBezTo>
                  <a:pt x="705850" y="2449512"/>
                  <a:pt x="706062" y="4899023"/>
                  <a:pt x="706273" y="7348535"/>
                </a:cubicBezTo>
                <a:lnTo>
                  <a:pt x="683413" y="7365680"/>
                </a:lnTo>
                <a:lnTo>
                  <a:pt x="14758" y="7367585"/>
                </a:lnTo>
                <a:lnTo>
                  <a:pt x="1423" y="7346630"/>
                </a:lnTo>
                <a:cubicBezTo>
                  <a:pt x="435" y="4894578"/>
                  <a:pt x="-552" y="2448242"/>
                  <a:pt x="36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innerShdw blurRad="63500" dist="50800" dir="10800000">
              <a:prstClr val="black">
                <a:alpha val="21000"/>
              </a:prstClr>
            </a:innerShdw>
          </a:effectLst>
        </p:spPr>
        <p:txBody>
          <a:bodyPr lIns="99269" tIns="49635" rIns="99269" bIns="49635"/>
          <a:lstStyle/>
          <a:p>
            <a:r>
              <a:rPr lang="en-US" dirty="0"/>
              <a:t>   </a:t>
            </a:r>
          </a:p>
        </p:txBody>
      </p:sp>
      <p:sp>
        <p:nvSpPr>
          <p:cNvPr id="7" name="Rectangle 523">
            <a:extLst>
              <a:ext uri="{FF2B5EF4-FFF2-40B4-BE49-F238E27FC236}">
                <a16:creationId xmlns:a16="http://schemas.microsoft.com/office/drawing/2014/main" id="{FE6B1CEA-131A-93CE-CF37-832290D8C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5208" y="6056615"/>
            <a:ext cx="44864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620’</a:t>
            </a:r>
          </a:p>
        </p:txBody>
      </p:sp>
      <p:sp>
        <p:nvSpPr>
          <p:cNvPr id="8" name="Rectangle 523">
            <a:extLst>
              <a:ext uri="{FF2B5EF4-FFF2-40B4-BE49-F238E27FC236}">
                <a16:creationId xmlns:a16="http://schemas.microsoft.com/office/drawing/2014/main" id="{6EB5F899-5502-21F5-D67F-269B3D3B6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6881" y="5742291"/>
            <a:ext cx="448641" cy="154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600’</a:t>
            </a:r>
          </a:p>
        </p:txBody>
      </p:sp>
      <p:sp>
        <p:nvSpPr>
          <p:cNvPr id="9" name="Line 172">
            <a:extLst>
              <a:ext uri="{FF2B5EF4-FFF2-40B4-BE49-F238E27FC236}">
                <a16:creationId xmlns:a16="http://schemas.microsoft.com/office/drawing/2014/main" id="{025D99D7-DE2A-907F-9553-A5F1014368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4781" y="5827686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0" name="Line 172">
            <a:extLst>
              <a:ext uri="{FF2B5EF4-FFF2-40B4-BE49-F238E27FC236}">
                <a16:creationId xmlns:a16="http://schemas.microsoft.com/office/drawing/2014/main" id="{F02A1A4A-29E6-10C8-23F1-DF53BC59CC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38523" y="6140537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2" name="Rectangle 428">
            <a:extLst>
              <a:ext uri="{FF2B5EF4-FFF2-40B4-BE49-F238E27FC236}">
                <a16:creationId xmlns:a16="http://schemas.microsoft.com/office/drawing/2014/main" id="{993EEE48-095F-78E2-F4C4-D19DBBA64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06" y="5755786"/>
            <a:ext cx="2948403" cy="5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24” (OD) ASTM 139 </a:t>
            </a:r>
          </a:p>
          <a:p>
            <a:r>
              <a:rPr lang="en-US" sz="1000" dirty="0"/>
              <a:t>Grade B (LCS) Well Casing, </a:t>
            </a:r>
          </a:p>
          <a:p>
            <a:r>
              <a:rPr lang="en-US" sz="1000" dirty="0"/>
              <a:t>0.375” wall thickness</a:t>
            </a:r>
            <a:r>
              <a:rPr lang="en-US" sz="1100" dirty="0"/>
              <a:t>.</a:t>
            </a:r>
          </a:p>
          <a:p>
            <a:endParaRPr lang="en-US" sz="1100" dirty="0"/>
          </a:p>
          <a:p>
            <a:r>
              <a:rPr lang="en-US" sz="1100" dirty="0"/>
              <a:t>  </a:t>
            </a:r>
          </a:p>
        </p:txBody>
      </p:sp>
      <p:sp>
        <p:nvSpPr>
          <p:cNvPr id="15" name="Rectangle 150">
            <a:extLst>
              <a:ext uri="{FF2B5EF4-FFF2-40B4-BE49-F238E27FC236}">
                <a16:creationId xmlns:a16="http://schemas.microsoft.com/office/drawing/2014/main" id="{9C6645CB-7444-9319-A5DF-3A9B7BD02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8098" y="3451900"/>
            <a:ext cx="1186050" cy="171813"/>
          </a:xfrm>
          <a:prstGeom prst="rect">
            <a:avLst/>
          </a:prstGeom>
          <a:pattFill prst="pct25">
            <a:fgClr>
              <a:srgbClr val="C49500"/>
            </a:fgClr>
            <a:bgClr>
              <a:schemeClr val="bg1"/>
            </a:bgClr>
          </a:pattFill>
          <a:ln w="31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30" name="Rectangle 39"/>
          <p:cNvSpPr>
            <a:spLocks noChangeArrowheads="1"/>
          </p:cNvSpPr>
          <p:nvPr/>
        </p:nvSpPr>
        <p:spPr bwMode="auto">
          <a:xfrm>
            <a:off x="3134511" y="1059274"/>
            <a:ext cx="716809" cy="6112929"/>
          </a:xfrm>
          <a:custGeom>
            <a:avLst/>
            <a:gdLst>
              <a:gd name="connsiteX0" fmla="*/ 0 w 705274"/>
              <a:gd name="connsiteY0" fmla="*/ 0 h 7369175"/>
              <a:gd name="connsiteX1" fmla="*/ 705274 w 705274"/>
              <a:gd name="connsiteY1" fmla="*/ 0 h 7369175"/>
              <a:gd name="connsiteX2" fmla="*/ 705274 w 705274"/>
              <a:gd name="connsiteY2" fmla="*/ 7369175 h 7369175"/>
              <a:gd name="connsiteX3" fmla="*/ 0 w 705274"/>
              <a:gd name="connsiteY3" fmla="*/ 7369175 h 7369175"/>
              <a:gd name="connsiteX4" fmla="*/ 0 w 705274"/>
              <a:gd name="connsiteY4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2752 w 708026"/>
              <a:gd name="connsiteY3" fmla="*/ 7369175 h 7369175"/>
              <a:gd name="connsiteX4" fmla="*/ 0 w 708026"/>
              <a:gd name="connsiteY4" fmla="*/ 7344725 h 7369175"/>
              <a:gd name="connsiteX5" fmla="*/ 2752 w 708026"/>
              <a:gd name="connsiteY5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19050 w 708026"/>
              <a:gd name="connsiteY3" fmla="*/ 7367585 h 7369175"/>
              <a:gd name="connsiteX4" fmla="*/ 2752 w 708026"/>
              <a:gd name="connsiteY4" fmla="*/ 7369175 h 7369175"/>
              <a:gd name="connsiteX5" fmla="*/ 0 w 708026"/>
              <a:gd name="connsiteY5" fmla="*/ 7344725 h 7369175"/>
              <a:gd name="connsiteX6" fmla="*/ 2752 w 708026"/>
              <a:gd name="connsiteY6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685800 w 708026"/>
              <a:gd name="connsiteY3" fmla="*/ 7365680 h 7369175"/>
              <a:gd name="connsiteX4" fmla="*/ 19050 w 708026"/>
              <a:gd name="connsiteY4" fmla="*/ 7367585 h 7369175"/>
              <a:gd name="connsiteX5" fmla="*/ 2752 w 708026"/>
              <a:gd name="connsiteY5" fmla="*/ 7369175 h 7369175"/>
              <a:gd name="connsiteX6" fmla="*/ 0 w 708026"/>
              <a:gd name="connsiteY6" fmla="*/ 7344725 h 7369175"/>
              <a:gd name="connsiteX7" fmla="*/ 2752 w 708026"/>
              <a:gd name="connsiteY7" fmla="*/ 0 h 7369175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708026 w 708660"/>
              <a:gd name="connsiteY3" fmla="*/ 7369175 h 7369175"/>
              <a:gd name="connsiteX4" fmla="*/ 685800 w 708660"/>
              <a:gd name="connsiteY4" fmla="*/ 7365680 h 7369175"/>
              <a:gd name="connsiteX5" fmla="*/ 19050 w 708660"/>
              <a:gd name="connsiteY5" fmla="*/ 7367585 h 7369175"/>
              <a:gd name="connsiteX6" fmla="*/ 2752 w 708660"/>
              <a:gd name="connsiteY6" fmla="*/ 7369175 h 7369175"/>
              <a:gd name="connsiteX7" fmla="*/ 0 w 708660"/>
              <a:gd name="connsiteY7" fmla="*/ 7344725 h 7369175"/>
              <a:gd name="connsiteX8" fmla="*/ 2752 w 708660"/>
              <a:gd name="connsiteY8" fmla="*/ 0 h 7369175"/>
              <a:gd name="connsiteX0" fmla="*/ 2752 w 742567"/>
              <a:gd name="connsiteY0" fmla="*/ 0 h 7897906"/>
              <a:gd name="connsiteX1" fmla="*/ 708026 w 742567"/>
              <a:gd name="connsiteY1" fmla="*/ 0 h 7897906"/>
              <a:gd name="connsiteX2" fmla="*/ 708660 w 742567"/>
              <a:gd name="connsiteY2" fmla="*/ 7348535 h 7897906"/>
              <a:gd name="connsiteX3" fmla="*/ 685800 w 742567"/>
              <a:gd name="connsiteY3" fmla="*/ 7365680 h 7897906"/>
              <a:gd name="connsiteX4" fmla="*/ 19050 w 742567"/>
              <a:gd name="connsiteY4" fmla="*/ 7367585 h 7897906"/>
              <a:gd name="connsiteX5" fmla="*/ 2752 w 742567"/>
              <a:gd name="connsiteY5" fmla="*/ 7369175 h 7897906"/>
              <a:gd name="connsiteX6" fmla="*/ 0 w 742567"/>
              <a:gd name="connsiteY6" fmla="*/ 7344725 h 7897906"/>
              <a:gd name="connsiteX7" fmla="*/ 2752 w 742567"/>
              <a:gd name="connsiteY7" fmla="*/ 0 h 7897906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685800 w 708660"/>
              <a:gd name="connsiteY3" fmla="*/ 7365680 h 7369175"/>
              <a:gd name="connsiteX4" fmla="*/ 19050 w 708660"/>
              <a:gd name="connsiteY4" fmla="*/ 7367585 h 7369175"/>
              <a:gd name="connsiteX5" fmla="*/ 2752 w 708660"/>
              <a:gd name="connsiteY5" fmla="*/ 7369175 h 7369175"/>
              <a:gd name="connsiteX6" fmla="*/ 0 w 708660"/>
              <a:gd name="connsiteY6" fmla="*/ 7344725 h 7369175"/>
              <a:gd name="connsiteX7" fmla="*/ 2752 w 708660"/>
              <a:gd name="connsiteY7" fmla="*/ 0 h 736917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44725 h 7367585"/>
              <a:gd name="connsiteX6" fmla="*/ 2752 w 708660"/>
              <a:gd name="connsiteY6" fmla="*/ 0 h 7367585"/>
              <a:gd name="connsiteX0" fmla="*/ 87 w 705995"/>
              <a:gd name="connsiteY0" fmla="*/ 0 h 7367585"/>
              <a:gd name="connsiteX1" fmla="*/ 705361 w 705995"/>
              <a:gd name="connsiteY1" fmla="*/ 0 h 7367585"/>
              <a:gd name="connsiteX2" fmla="*/ 705995 w 705995"/>
              <a:gd name="connsiteY2" fmla="*/ 7348535 h 7367585"/>
              <a:gd name="connsiteX3" fmla="*/ 683135 w 705995"/>
              <a:gd name="connsiteY3" fmla="*/ 7365680 h 7367585"/>
              <a:gd name="connsiteX4" fmla="*/ 16385 w 705995"/>
              <a:gd name="connsiteY4" fmla="*/ 7367585 h 7367585"/>
              <a:gd name="connsiteX5" fmla="*/ 4955 w 705995"/>
              <a:gd name="connsiteY5" fmla="*/ 7340915 h 7367585"/>
              <a:gd name="connsiteX6" fmla="*/ 87 w 70599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39010 h 7367585"/>
              <a:gd name="connsiteX6" fmla="*/ 2752 w 708660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16367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25892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3520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2017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86 w 705994"/>
              <a:gd name="connsiteY0" fmla="*/ 0 h 7369490"/>
              <a:gd name="connsiteX1" fmla="*/ 705360 w 705994"/>
              <a:gd name="connsiteY1" fmla="*/ 0 h 7369490"/>
              <a:gd name="connsiteX2" fmla="*/ 705994 w 705994"/>
              <a:gd name="connsiteY2" fmla="*/ 7348535 h 7369490"/>
              <a:gd name="connsiteX3" fmla="*/ 683134 w 705994"/>
              <a:gd name="connsiteY3" fmla="*/ 7365680 h 7369490"/>
              <a:gd name="connsiteX4" fmla="*/ 20194 w 705994"/>
              <a:gd name="connsiteY4" fmla="*/ 7369490 h 7369490"/>
              <a:gd name="connsiteX5" fmla="*/ 4954 w 705994"/>
              <a:gd name="connsiteY5" fmla="*/ 7342820 h 7369490"/>
              <a:gd name="connsiteX6" fmla="*/ 86 w 705994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40915 h 7369490"/>
              <a:gd name="connsiteX6" fmla="*/ 847 w 706755"/>
              <a:gd name="connsiteY6" fmla="*/ 0 h 7369490"/>
              <a:gd name="connsiteX0" fmla="*/ 87 w 705995"/>
              <a:gd name="connsiteY0" fmla="*/ 0 h 7369490"/>
              <a:gd name="connsiteX1" fmla="*/ 705361 w 705995"/>
              <a:gd name="connsiteY1" fmla="*/ 0 h 7369490"/>
              <a:gd name="connsiteX2" fmla="*/ 705995 w 705995"/>
              <a:gd name="connsiteY2" fmla="*/ 7348535 h 7369490"/>
              <a:gd name="connsiteX3" fmla="*/ 683135 w 705995"/>
              <a:gd name="connsiteY3" fmla="*/ 7365680 h 7369490"/>
              <a:gd name="connsiteX4" fmla="*/ 20195 w 705995"/>
              <a:gd name="connsiteY4" fmla="*/ 7369490 h 7369490"/>
              <a:gd name="connsiteX5" fmla="*/ 4955 w 705995"/>
              <a:gd name="connsiteY5" fmla="*/ 7339010 h 7369490"/>
              <a:gd name="connsiteX6" fmla="*/ 87 w 705995"/>
              <a:gd name="connsiteY6" fmla="*/ 0 h 7369490"/>
              <a:gd name="connsiteX0" fmla="*/ 4657 w 710565"/>
              <a:gd name="connsiteY0" fmla="*/ 0 h 7369490"/>
              <a:gd name="connsiteX1" fmla="*/ 709931 w 710565"/>
              <a:gd name="connsiteY1" fmla="*/ 0 h 7369490"/>
              <a:gd name="connsiteX2" fmla="*/ 710565 w 710565"/>
              <a:gd name="connsiteY2" fmla="*/ 7348535 h 7369490"/>
              <a:gd name="connsiteX3" fmla="*/ 687705 w 710565"/>
              <a:gd name="connsiteY3" fmla="*/ 7365680 h 7369490"/>
              <a:gd name="connsiteX4" fmla="*/ 24765 w 710565"/>
              <a:gd name="connsiteY4" fmla="*/ 7369490 h 7369490"/>
              <a:gd name="connsiteX5" fmla="*/ 0 w 710565"/>
              <a:gd name="connsiteY5" fmla="*/ 7335200 h 7369490"/>
              <a:gd name="connsiteX6" fmla="*/ 4657 w 710565"/>
              <a:gd name="connsiteY6" fmla="*/ 0 h 7369490"/>
              <a:gd name="connsiteX0" fmla="*/ 118 w 706026"/>
              <a:gd name="connsiteY0" fmla="*/ 0 h 7369490"/>
              <a:gd name="connsiteX1" fmla="*/ 705392 w 706026"/>
              <a:gd name="connsiteY1" fmla="*/ 0 h 7369490"/>
              <a:gd name="connsiteX2" fmla="*/ 706026 w 706026"/>
              <a:gd name="connsiteY2" fmla="*/ 7348535 h 7369490"/>
              <a:gd name="connsiteX3" fmla="*/ 683166 w 706026"/>
              <a:gd name="connsiteY3" fmla="*/ 7365680 h 7369490"/>
              <a:gd name="connsiteX4" fmla="*/ 20226 w 706026"/>
              <a:gd name="connsiteY4" fmla="*/ 7369490 h 7369490"/>
              <a:gd name="connsiteX5" fmla="*/ 3081 w 706026"/>
              <a:gd name="connsiteY5" fmla="*/ 7333295 h 7369490"/>
              <a:gd name="connsiteX6" fmla="*/ 118 w 706026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1390 h 7369490"/>
              <a:gd name="connsiteX6" fmla="*/ 847 w 706755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31390 h 7369490"/>
              <a:gd name="connsiteX6" fmla="*/ 8467 w 714375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5200 h 7369490"/>
              <a:gd name="connsiteX6" fmla="*/ 847 w 706755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37105 h 7369490"/>
              <a:gd name="connsiteX6" fmla="*/ 6562 w 712470"/>
              <a:gd name="connsiteY6" fmla="*/ 0 h 7369490"/>
              <a:gd name="connsiteX0" fmla="*/ 183 w 706091"/>
              <a:gd name="connsiteY0" fmla="*/ 0 h 7369490"/>
              <a:gd name="connsiteX1" fmla="*/ 705457 w 706091"/>
              <a:gd name="connsiteY1" fmla="*/ 0 h 7369490"/>
              <a:gd name="connsiteX2" fmla="*/ 706091 w 706091"/>
              <a:gd name="connsiteY2" fmla="*/ 7348535 h 7369490"/>
              <a:gd name="connsiteX3" fmla="*/ 683231 w 706091"/>
              <a:gd name="connsiteY3" fmla="*/ 7365680 h 7369490"/>
              <a:gd name="connsiteX4" fmla="*/ 20291 w 706091"/>
              <a:gd name="connsiteY4" fmla="*/ 7369490 h 7369490"/>
              <a:gd name="connsiteX5" fmla="*/ 1241 w 706091"/>
              <a:gd name="connsiteY5" fmla="*/ 7337105 h 7369490"/>
              <a:gd name="connsiteX6" fmla="*/ 183 w 706091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40915 h 7369490"/>
              <a:gd name="connsiteX6" fmla="*/ 6562 w 712470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0915 h 7369490"/>
              <a:gd name="connsiteX6" fmla="*/ 2752 w 708660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42820 h 7369490"/>
              <a:gd name="connsiteX6" fmla="*/ 8467 w 714375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42820 h 7367585"/>
              <a:gd name="connsiteX6" fmla="*/ 2752 w 708660"/>
              <a:gd name="connsiteY6" fmla="*/ 0 h 7367585"/>
              <a:gd name="connsiteX0" fmla="*/ 8467 w 714375"/>
              <a:gd name="connsiteY0" fmla="*/ 0 h 7367585"/>
              <a:gd name="connsiteX1" fmla="*/ 713741 w 714375"/>
              <a:gd name="connsiteY1" fmla="*/ 0 h 7367585"/>
              <a:gd name="connsiteX2" fmla="*/ 714375 w 714375"/>
              <a:gd name="connsiteY2" fmla="*/ 7348535 h 7367585"/>
              <a:gd name="connsiteX3" fmla="*/ 691515 w 714375"/>
              <a:gd name="connsiteY3" fmla="*/ 7365680 h 7367585"/>
              <a:gd name="connsiteX4" fmla="*/ 22860 w 714375"/>
              <a:gd name="connsiteY4" fmla="*/ 7367585 h 7367585"/>
              <a:gd name="connsiteX5" fmla="*/ 0 w 714375"/>
              <a:gd name="connsiteY5" fmla="*/ 7344725 h 7367585"/>
              <a:gd name="connsiteX6" fmla="*/ 8467 w 714375"/>
              <a:gd name="connsiteY6" fmla="*/ 0 h 7367585"/>
              <a:gd name="connsiteX0" fmla="*/ 183 w 706091"/>
              <a:gd name="connsiteY0" fmla="*/ 0 h 7367585"/>
              <a:gd name="connsiteX1" fmla="*/ 705457 w 706091"/>
              <a:gd name="connsiteY1" fmla="*/ 0 h 7367585"/>
              <a:gd name="connsiteX2" fmla="*/ 706091 w 706091"/>
              <a:gd name="connsiteY2" fmla="*/ 7348535 h 7367585"/>
              <a:gd name="connsiteX3" fmla="*/ 683231 w 706091"/>
              <a:gd name="connsiteY3" fmla="*/ 7365680 h 7367585"/>
              <a:gd name="connsiteX4" fmla="*/ 14576 w 706091"/>
              <a:gd name="connsiteY4" fmla="*/ 7367585 h 7367585"/>
              <a:gd name="connsiteX5" fmla="*/ 1241 w 706091"/>
              <a:gd name="connsiteY5" fmla="*/ 7342820 h 7367585"/>
              <a:gd name="connsiteX6" fmla="*/ 183 w 706091"/>
              <a:gd name="connsiteY6" fmla="*/ 0 h 7367585"/>
              <a:gd name="connsiteX0" fmla="*/ 4657 w 710565"/>
              <a:gd name="connsiteY0" fmla="*/ 0 h 7367585"/>
              <a:gd name="connsiteX1" fmla="*/ 709931 w 710565"/>
              <a:gd name="connsiteY1" fmla="*/ 0 h 7367585"/>
              <a:gd name="connsiteX2" fmla="*/ 710565 w 710565"/>
              <a:gd name="connsiteY2" fmla="*/ 7348535 h 7367585"/>
              <a:gd name="connsiteX3" fmla="*/ 687705 w 710565"/>
              <a:gd name="connsiteY3" fmla="*/ 7365680 h 7367585"/>
              <a:gd name="connsiteX4" fmla="*/ 19050 w 710565"/>
              <a:gd name="connsiteY4" fmla="*/ 7367585 h 7367585"/>
              <a:gd name="connsiteX5" fmla="*/ 0 w 710565"/>
              <a:gd name="connsiteY5" fmla="*/ 7344725 h 7367585"/>
              <a:gd name="connsiteX6" fmla="*/ 4657 w 710565"/>
              <a:gd name="connsiteY6" fmla="*/ 0 h 7367585"/>
              <a:gd name="connsiteX0" fmla="*/ 118 w 706026"/>
              <a:gd name="connsiteY0" fmla="*/ 0 h 7367585"/>
              <a:gd name="connsiteX1" fmla="*/ 705392 w 706026"/>
              <a:gd name="connsiteY1" fmla="*/ 0 h 7367585"/>
              <a:gd name="connsiteX2" fmla="*/ 706026 w 706026"/>
              <a:gd name="connsiteY2" fmla="*/ 7348535 h 7367585"/>
              <a:gd name="connsiteX3" fmla="*/ 683166 w 706026"/>
              <a:gd name="connsiteY3" fmla="*/ 7365680 h 7367585"/>
              <a:gd name="connsiteX4" fmla="*/ 14511 w 706026"/>
              <a:gd name="connsiteY4" fmla="*/ 7367585 h 7367585"/>
              <a:gd name="connsiteX5" fmla="*/ 3081 w 706026"/>
              <a:gd name="connsiteY5" fmla="*/ 7344725 h 7367585"/>
              <a:gd name="connsiteX6" fmla="*/ 118 w 706026"/>
              <a:gd name="connsiteY6" fmla="*/ 0 h 7367585"/>
              <a:gd name="connsiteX0" fmla="*/ 6562 w 712470"/>
              <a:gd name="connsiteY0" fmla="*/ 0 h 7367585"/>
              <a:gd name="connsiteX1" fmla="*/ 711836 w 712470"/>
              <a:gd name="connsiteY1" fmla="*/ 0 h 7367585"/>
              <a:gd name="connsiteX2" fmla="*/ 712470 w 712470"/>
              <a:gd name="connsiteY2" fmla="*/ 7348535 h 7367585"/>
              <a:gd name="connsiteX3" fmla="*/ 689610 w 712470"/>
              <a:gd name="connsiteY3" fmla="*/ 7365680 h 7367585"/>
              <a:gd name="connsiteX4" fmla="*/ 20955 w 712470"/>
              <a:gd name="connsiteY4" fmla="*/ 7367585 h 7367585"/>
              <a:gd name="connsiteX5" fmla="*/ 0 w 712470"/>
              <a:gd name="connsiteY5" fmla="*/ 7344725 h 7367585"/>
              <a:gd name="connsiteX6" fmla="*/ 6562 w 712470"/>
              <a:gd name="connsiteY6" fmla="*/ 0 h 7367585"/>
              <a:gd name="connsiteX0" fmla="*/ 847 w 706755"/>
              <a:gd name="connsiteY0" fmla="*/ 0 h 7367585"/>
              <a:gd name="connsiteX1" fmla="*/ 706121 w 706755"/>
              <a:gd name="connsiteY1" fmla="*/ 0 h 7367585"/>
              <a:gd name="connsiteX2" fmla="*/ 706755 w 706755"/>
              <a:gd name="connsiteY2" fmla="*/ 7348535 h 7367585"/>
              <a:gd name="connsiteX3" fmla="*/ 683895 w 706755"/>
              <a:gd name="connsiteY3" fmla="*/ 7365680 h 7367585"/>
              <a:gd name="connsiteX4" fmla="*/ 15240 w 706755"/>
              <a:gd name="connsiteY4" fmla="*/ 7367585 h 7367585"/>
              <a:gd name="connsiteX5" fmla="*/ 0 w 706755"/>
              <a:gd name="connsiteY5" fmla="*/ 7344725 h 7367585"/>
              <a:gd name="connsiteX6" fmla="*/ 847 w 70675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50440 h 7367585"/>
              <a:gd name="connsiteX6" fmla="*/ 2752 w 708660"/>
              <a:gd name="connsiteY6" fmla="*/ 0 h 7367585"/>
              <a:gd name="connsiteX0" fmla="*/ 3677 w 709585"/>
              <a:gd name="connsiteY0" fmla="*/ 0 h 7367585"/>
              <a:gd name="connsiteX1" fmla="*/ 708951 w 709585"/>
              <a:gd name="connsiteY1" fmla="*/ 0 h 7367585"/>
              <a:gd name="connsiteX2" fmla="*/ 709585 w 709585"/>
              <a:gd name="connsiteY2" fmla="*/ 7348535 h 7367585"/>
              <a:gd name="connsiteX3" fmla="*/ 686725 w 709585"/>
              <a:gd name="connsiteY3" fmla="*/ 7365680 h 7367585"/>
              <a:gd name="connsiteX4" fmla="*/ 18070 w 709585"/>
              <a:gd name="connsiteY4" fmla="*/ 7367585 h 7367585"/>
              <a:gd name="connsiteX5" fmla="*/ 925 w 709585"/>
              <a:gd name="connsiteY5" fmla="*/ 7350440 h 7367585"/>
              <a:gd name="connsiteX6" fmla="*/ 3677 w 709585"/>
              <a:gd name="connsiteY6" fmla="*/ 0 h 7367585"/>
              <a:gd name="connsiteX0" fmla="*/ 6131 w 712039"/>
              <a:gd name="connsiteY0" fmla="*/ 0 h 7367585"/>
              <a:gd name="connsiteX1" fmla="*/ 711405 w 712039"/>
              <a:gd name="connsiteY1" fmla="*/ 0 h 7367585"/>
              <a:gd name="connsiteX2" fmla="*/ 712039 w 712039"/>
              <a:gd name="connsiteY2" fmla="*/ 7348535 h 7367585"/>
              <a:gd name="connsiteX3" fmla="*/ 689179 w 712039"/>
              <a:gd name="connsiteY3" fmla="*/ 7365680 h 7367585"/>
              <a:gd name="connsiteX4" fmla="*/ 20524 w 712039"/>
              <a:gd name="connsiteY4" fmla="*/ 7367585 h 7367585"/>
              <a:gd name="connsiteX5" fmla="*/ 3379 w 712039"/>
              <a:gd name="connsiteY5" fmla="*/ 7350440 h 7367585"/>
              <a:gd name="connsiteX6" fmla="*/ 6131 w 712039"/>
              <a:gd name="connsiteY6" fmla="*/ 0 h 7367585"/>
              <a:gd name="connsiteX0" fmla="*/ 2959 w 708867"/>
              <a:gd name="connsiteY0" fmla="*/ 0 h 7367585"/>
              <a:gd name="connsiteX1" fmla="*/ 708233 w 708867"/>
              <a:gd name="connsiteY1" fmla="*/ 0 h 7367585"/>
              <a:gd name="connsiteX2" fmla="*/ 708867 w 708867"/>
              <a:gd name="connsiteY2" fmla="*/ 7348535 h 7367585"/>
              <a:gd name="connsiteX3" fmla="*/ 686007 w 708867"/>
              <a:gd name="connsiteY3" fmla="*/ 7365680 h 7367585"/>
              <a:gd name="connsiteX4" fmla="*/ 17352 w 708867"/>
              <a:gd name="connsiteY4" fmla="*/ 7367585 h 7367585"/>
              <a:gd name="connsiteX5" fmla="*/ 207 w 708867"/>
              <a:gd name="connsiteY5" fmla="*/ 7350440 h 7367585"/>
              <a:gd name="connsiteX6" fmla="*/ 2959 w 708867"/>
              <a:gd name="connsiteY6" fmla="*/ 0 h 7367585"/>
              <a:gd name="connsiteX0" fmla="*/ 4792 w 710700"/>
              <a:gd name="connsiteY0" fmla="*/ 0 h 7367585"/>
              <a:gd name="connsiteX1" fmla="*/ 710066 w 710700"/>
              <a:gd name="connsiteY1" fmla="*/ 0 h 7367585"/>
              <a:gd name="connsiteX2" fmla="*/ 710700 w 710700"/>
              <a:gd name="connsiteY2" fmla="*/ 7348535 h 7367585"/>
              <a:gd name="connsiteX3" fmla="*/ 687840 w 710700"/>
              <a:gd name="connsiteY3" fmla="*/ 7365680 h 7367585"/>
              <a:gd name="connsiteX4" fmla="*/ 19185 w 710700"/>
              <a:gd name="connsiteY4" fmla="*/ 7367585 h 7367585"/>
              <a:gd name="connsiteX5" fmla="*/ 135 w 710700"/>
              <a:gd name="connsiteY5" fmla="*/ 7350440 h 7367585"/>
              <a:gd name="connsiteX6" fmla="*/ 4792 w 710700"/>
              <a:gd name="connsiteY6" fmla="*/ 0 h 7367585"/>
              <a:gd name="connsiteX0" fmla="*/ 365 w 706273"/>
              <a:gd name="connsiteY0" fmla="*/ 0 h 7367585"/>
              <a:gd name="connsiteX1" fmla="*/ 705639 w 706273"/>
              <a:gd name="connsiteY1" fmla="*/ 0 h 7367585"/>
              <a:gd name="connsiteX2" fmla="*/ 706273 w 706273"/>
              <a:gd name="connsiteY2" fmla="*/ 7348535 h 7367585"/>
              <a:gd name="connsiteX3" fmla="*/ 683413 w 706273"/>
              <a:gd name="connsiteY3" fmla="*/ 7365680 h 7367585"/>
              <a:gd name="connsiteX4" fmla="*/ 14758 w 706273"/>
              <a:gd name="connsiteY4" fmla="*/ 7367585 h 7367585"/>
              <a:gd name="connsiteX5" fmla="*/ 1423 w 706273"/>
              <a:gd name="connsiteY5" fmla="*/ 7346630 h 7367585"/>
              <a:gd name="connsiteX6" fmla="*/ 365 w 706273"/>
              <a:gd name="connsiteY6" fmla="*/ 0 h 7367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6273" h="7367585">
                <a:moveTo>
                  <a:pt x="365" y="0"/>
                </a:moveTo>
                <a:lnTo>
                  <a:pt x="705639" y="0"/>
                </a:lnTo>
                <a:cubicBezTo>
                  <a:pt x="705850" y="2449512"/>
                  <a:pt x="706062" y="4899023"/>
                  <a:pt x="706273" y="7348535"/>
                </a:cubicBezTo>
                <a:lnTo>
                  <a:pt x="683413" y="7365680"/>
                </a:lnTo>
                <a:lnTo>
                  <a:pt x="14758" y="7367585"/>
                </a:lnTo>
                <a:lnTo>
                  <a:pt x="1423" y="7346630"/>
                </a:lnTo>
                <a:cubicBezTo>
                  <a:pt x="435" y="4894578"/>
                  <a:pt x="-552" y="2448242"/>
                  <a:pt x="36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  <a:effectLst>
            <a:innerShdw blurRad="63500" dist="50800" dir="10800000">
              <a:prstClr val="black">
                <a:alpha val="36000"/>
              </a:prstClr>
            </a:innerShdw>
          </a:effectLst>
        </p:spPr>
        <p:txBody>
          <a:bodyPr lIns="99269" tIns="49635" rIns="99269" bIns="49635"/>
          <a:lstStyle/>
          <a:p>
            <a:r>
              <a:rPr lang="en-US" dirty="0"/>
              <a:t>   </a:t>
            </a:r>
          </a:p>
        </p:txBody>
      </p:sp>
      <p:sp>
        <p:nvSpPr>
          <p:cNvPr id="98" name="Rectangle 370" descr="Dashed vertical"/>
          <p:cNvSpPr>
            <a:spLocks noChangeArrowheads="1"/>
          </p:cNvSpPr>
          <p:nvPr/>
        </p:nvSpPr>
        <p:spPr bwMode="auto">
          <a:xfrm>
            <a:off x="3142463" y="4035709"/>
            <a:ext cx="697880" cy="2942099"/>
          </a:xfrm>
          <a:prstGeom prst="rect">
            <a:avLst/>
          </a:prstGeom>
          <a:blipFill dpi="0" rotWithShape="1">
            <a:blip r:embed="rId5"/>
            <a:srcRect/>
            <a:tile tx="-19050" ty="0" sx="35000" sy="51000" flip="none" algn="tl"/>
          </a:blipFill>
          <a:ln w="3175">
            <a:solidFill>
              <a:srgbClr val="000000"/>
            </a:solidFill>
            <a:miter lim="800000"/>
            <a:headEnd/>
            <a:tailEnd/>
          </a:ln>
          <a:effectLst>
            <a:innerShdw blurRad="63500" dist="50800" dir="10800000">
              <a:prstClr val="black">
                <a:alpha val="34000"/>
              </a:prstClr>
            </a:innerShdw>
          </a:effec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91" name="Rectangle 446"/>
          <p:cNvSpPr>
            <a:spLocks noChangeArrowheads="1"/>
          </p:cNvSpPr>
          <p:nvPr/>
        </p:nvSpPr>
        <p:spPr bwMode="auto">
          <a:xfrm>
            <a:off x="2984557" y="1044411"/>
            <a:ext cx="45719" cy="274798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32" name="Rectangle 446"/>
          <p:cNvSpPr>
            <a:spLocks noChangeArrowheads="1"/>
          </p:cNvSpPr>
          <p:nvPr/>
        </p:nvSpPr>
        <p:spPr bwMode="auto">
          <a:xfrm>
            <a:off x="3896995" y="1042862"/>
            <a:ext cx="49622" cy="299284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7" name="Rectangle 586">
            <a:extLst>
              <a:ext uri="{FF2B5EF4-FFF2-40B4-BE49-F238E27FC236}">
                <a16:creationId xmlns:a16="http://schemas.microsoft.com/office/drawing/2014/main" id="{62E17C73-E2A7-EEC5-8AA8-9D1D314157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1716" y="3446555"/>
            <a:ext cx="1964475" cy="20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Transition Sand 20 x 40</a:t>
            </a:r>
          </a:p>
        </p:txBody>
      </p:sp>
      <p:sp>
        <p:nvSpPr>
          <p:cNvPr id="18" name="Line 539">
            <a:extLst>
              <a:ext uri="{FF2B5EF4-FFF2-40B4-BE49-F238E27FC236}">
                <a16:creationId xmlns:a16="http://schemas.microsoft.com/office/drawing/2014/main" id="{0CD81E31-C848-C16F-744C-F0083A0B3A60}"/>
              </a:ext>
            </a:extLst>
          </p:cNvPr>
          <p:cNvSpPr>
            <a:spLocks noChangeShapeType="1"/>
          </p:cNvSpPr>
          <p:nvPr/>
        </p:nvSpPr>
        <p:spPr bwMode="auto">
          <a:xfrm>
            <a:off x="4000125" y="3542902"/>
            <a:ext cx="636696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9" name="Rectangle 171">
            <a:extLst>
              <a:ext uri="{FF2B5EF4-FFF2-40B4-BE49-F238E27FC236}">
                <a16:creationId xmlns:a16="http://schemas.microsoft.com/office/drawing/2014/main" id="{A0C68608-F488-E394-9590-C6DF01C39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1884" y="3387957"/>
            <a:ext cx="41280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90’</a:t>
            </a:r>
          </a:p>
        </p:txBody>
      </p:sp>
      <p:sp>
        <p:nvSpPr>
          <p:cNvPr id="20" name="Line 172">
            <a:extLst>
              <a:ext uri="{FF2B5EF4-FFF2-40B4-BE49-F238E27FC236}">
                <a16:creationId xmlns:a16="http://schemas.microsoft.com/office/drawing/2014/main" id="{04519889-00C5-0EE0-85CA-4E911F93AF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59889" y="3482894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4" name="Isosceles Triangle 3"/>
          <p:cNvSpPr>
            <a:spLocks noChangeAspect="1"/>
          </p:cNvSpPr>
          <p:nvPr/>
        </p:nvSpPr>
        <p:spPr bwMode="auto">
          <a:xfrm rot="10800000">
            <a:off x="3422630" y="3818357"/>
            <a:ext cx="180897" cy="155947"/>
          </a:xfrm>
          <a:prstGeom prst="triangle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2" name="Line 44"/>
          <p:cNvSpPr>
            <a:spLocks noChangeShapeType="1"/>
          </p:cNvSpPr>
          <p:nvPr/>
        </p:nvSpPr>
        <p:spPr bwMode="auto">
          <a:xfrm>
            <a:off x="3254347" y="3974305"/>
            <a:ext cx="490410" cy="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45" name="Line 539"/>
          <p:cNvSpPr>
            <a:spLocks noChangeShapeType="1"/>
          </p:cNvSpPr>
          <p:nvPr/>
        </p:nvSpPr>
        <p:spPr bwMode="auto">
          <a:xfrm>
            <a:off x="3706761" y="7072603"/>
            <a:ext cx="73670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" name="Line 539">
            <a:extLst>
              <a:ext uri="{FF2B5EF4-FFF2-40B4-BE49-F238E27FC236}">
                <a16:creationId xmlns:a16="http://schemas.microsoft.com/office/drawing/2014/main" id="{152107D3-FD76-C420-22AC-885985BCD13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09626" y="3967859"/>
            <a:ext cx="636696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01" name="Rectangle 428"/>
          <p:cNvSpPr>
            <a:spLocks noChangeArrowheads="1"/>
          </p:cNvSpPr>
          <p:nvPr/>
        </p:nvSpPr>
        <p:spPr bwMode="auto">
          <a:xfrm>
            <a:off x="4621864" y="3018657"/>
            <a:ext cx="2556616" cy="5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24” (OD) ASTM 139 Grade B (LCS) </a:t>
            </a:r>
          </a:p>
          <a:p>
            <a:r>
              <a:rPr lang="en-US" sz="1000" dirty="0"/>
              <a:t>Well Casing, 0.375” wall thickness</a:t>
            </a:r>
            <a:r>
              <a:rPr lang="en-US" sz="1100" dirty="0"/>
              <a:t>.</a:t>
            </a:r>
          </a:p>
          <a:p>
            <a:endParaRPr lang="en-US" sz="1100" dirty="0"/>
          </a:p>
          <a:p>
            <a:r>
              <a:rPr lang="en-US" sz="1100" dirty="0"/>
              <a:t>  </a:t>
            </a:r>
          </a:p>
        </p:txBody>
      </p:sp>
      <p:sp>
        <p:nvSpPr>
          <p:cNvPr id="2134" name="Line 400"/>
          <p:cNvSpPr>
            <a:spLocks noChangeShapeType="1"/>
          </p:cNvSpPr>
          <p:nvPr/>
        </p:nvSpPr>
        <p:spPr bwMode="auto">
          <a:xfrm>
            <a:off x="3750642" y="3168408"/>
            <a:ext cx="867559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3" name="Freeform 544">
            <a:extLst>
              <a:ext uri="{FF2B5EF4-FFF2-40B4-BE49-F238E27FC236}">
                <a16:creationId xmlns:a16="http://schemas.microsoft.com/office/drawing/2014/main" id="{3A24A8C7-188A-6B51-3D2E-E808CE4E0367}"/>
              </a:ext>
            </a:extLst>
          </p:cNvPr>
          <p:cNvSpPr>
            <a:spLocks/>
          </p:cNvSpPr>
          <p:nvPr/>
        </p:nvSpPr>
        <p:spPr bwMode="auto">
          <a:xfrm flipH="1" flipV="1">
            <a:off x="2338877" y="1881072"/>
            <a:ext cx="671651" cy="0"/>
          </a:xfrm>
          <a:custGeom>
            <a:avLst/>
            <a:gdLst>
              <a:gd name="T0" fmla="*/ 0 w 566"/>
              <a:gd name="T1" fmla="*/ 2147483647 h 2"/>
              <a:gd name="T2" fmla="*/ 2147483647 w 566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6" h="2">
                <a:moveTo>
                  <a:pt x="0" y="2"/>
                </a:moveTo>
                <a:lnTo>
                  <a:pt x="566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39">
            <a:extLst>
              <a:ext uri="{FF2B5EF4-FFF2-40B4-BE49-F238E27FC236}">
                <a16:creationId xmlns:a16="http://schemas.microsoft.com/office/drawing/2014/main" id="{6DC05F9B-262B-B7CC-0855-381973383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6705" y="4015857"/>
            <a:ext cx="716369" cy="2953287"/>
          </a:xfrm>
          <a:custGeom>
            <a:avLst/>
            <a:gdLst>
              <a:gd name="connsiteX0" fmla="*/ 0 w 705274"/>
              <a:gd name="connsiteY0" fmla="*/ 0 h 7369175"/>
              <a:gd name="connsiteX1" fmla="*/ 705274 w 705274"/>
              <a:gd name="connsiteY1" fmla="*/ 0 h 7369175"/>
              <a:gd name="connsiteX2" fmla="*/ 705274 w 705274"/>
              <a:gd name="connsiteY2" fmla="*/ 7369175 h 7369175"/>
              <a:gd name="connsiteX3" fmla="*/ 0 w 705274"/>
              <a:gd name="connsiteY3" fmla="*/ 7369175 h 7369175"/>
              <a:gd name="connsiteX4" fmla="*/ 0 w 705274"/>
              <a:gd name="connsiteY4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2752 w 708026"/>
              <a:gd name="connsiteY3" fmla="*/ 7369175 h 7369175"/>
              <a:gd name="connsiteX4" fmla="*/ 0 w 708026"/>
              <a:gd name="connsiteY4" fmla="*/ 7344725 h 7369175"/>
              <a:gd name="connsiteX5" fmla="*/ 2752 w 708026"/>
              <a:gd name="connsiteY5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19050 w 708026"/>
              <a:gd name="connsiteY3" fmla="*/ 7367585 h 7369175"/>
              <a:gd name="connsiteX4" fmla="*/ 2752 w 708026"/>
              <a:gd name="connsiteY4" fmla="*/ 7369175 h 7369175"/>
              <a:gd name="connsiteX5" fmla="*/ 0 w 708026"/>
              <a:gd name="connsiteY5" fmla="*/ 7344725 h 7369175"/>
              <a:gd name="connsiteX6" fmla="*/ 2752 w 708026"/>
              <a:gd name="connsiteY6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685800 w 708026"/>
              <a:gd name="connsiteY3" fmla="*/ 7365680 h 7369175"/>
              <a:gd name="connsiteX4" fmla="*/ 19050 w 708026"/>
              <a:gd name="connsiteY4" fmla="*/ 7367585 h 7369175"/>
              <a:gd name="connsiteX5" fmla="*/ 2752 w 708026"/>
              <a:gd name="connsiteY5" fmla="*/ 7369175 h 7369175"/>
              <a:gd name="connsiteX6" fmla="*/ 0 w 708026"/>
              <a:gd name="connsiteY6" fmla="*/ 7344725 h 7369175"/>
              <a:gd name="connsiteX7" fmla="*/ 2752 w 708026"/>
              <a:gd name="connsiteY7" fmla="*/ 0 h 7369175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708026 w 708660"/>
              <a:gd name="connsiteY3" fmla="*/ 7369175 h 7369175"/>
              <a:gd name="connsiteX4" fmla="*/ 685800 w 708660"/>
              <a:gd name="connsiteY4" fmla="*/ 7365680 h 7369175"/>
              <a:gd name="connsiteX5" fmla="*/ 19050 w 708660"/>
              <a:gd name="connsiteY5" fmla="*/ 7367585 h 7369175"/>
              <a:gd name="connsiteX6" fmla="*/ 2752 w 708660"/>
              <a:gd name="connsiteY6" fmla="*/ 7369175 h 7369175"/>
              <a:gd name="connsiteX7" fmla="*/ 0 w 708660"/>
              <a:gd name="connsiteY7" fmla="*/ 7344725 h 7369175"/>
              <a:gd name="connsiteX8" fmla="*/ 2752 w 708660"/>
              <a:gd name="connsiteY8" fmla="*/ 0 h 7369175"/>
              <a:gd name="connsiteX0" fmla="*/ 2752 w 742567"/>
              <a:gd name="connsiteY0" fmla="*/ 0 h 7897906"/>
              <a:gd name="connsiteX1" fmla="*/ 708026 w 742567"/>
              <a:gd name="connsiteY1" fmla="*/ 0 h 7897906"/>
              <a:gd name="connsiteX2" fmla="*/ 708660 w 742567"/>
              <a:gd name="connsiteY2" fmla="*/ 7348535 h 7897906"/>
              <a:gd name="connsiteX3" fmla="*/ 685800 w 742567"/>
              <a:gd name="connsiteY3" fmla="*/ 7365680 h 7897906"/>
              <a:gd name="connsiteX4" fmla="*/ 19050 w 742567"/>
              <a:gd name="connsiteY4" fmla="*/ 7367585 h 7897906"/>
              <a:gd name="connsiteX5" fmla="*/ 2752 w 742567"/>
              <a:gd name="connsiteY5" fmla="*/ 7369175 h 7897906"/>
              <a:gd name="connsiteX6" fmla="*/ 0 w 742567"/>
              <a:gd name="connsiteY6" fmla="*/ 7344725 h 7897906"/>
              <a:gd name="connsiteX7" fmla="*/ 2752 w 742567"/>
              <a:gd name="connsiteY7" fmla="*/ 0 h 7897906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685800 w 708660"/>
              <a:gd name="connsiteY3" fmla="*/ 7365680 h 7369175"/>
              <a:gd name="connsiteX4" fmla="*/ 19050 w 708660"/>
              <a:gd name="connsiteY4" fmla="*/ 7367585 h 7369175"/>
              <a:gd name="connsiteX5" fmla="*/ 2752 w 708660"/>
              <a:gd name="connsiteY5" fmla="*/ 7369175 h 7369175"/>
              <a:gd name="connsiteX6" fmla="*/ 0 w 708660"/>
              <a:gd name="connsiteY6" fmla="*/ 7344725 h 7369175"/>
              <a:gd name="connsiteX7" fmla="*/ 2752 w 708660"/>
              <a:gd name="connsiteY7" fmla="*/ 0 h 736917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44725 h 7367585"/>
              <a:gd name="connsiteX6" fmla="*/ 2752 w 708660"/>
              <a:gd name="connsiteY6" fmla="*/ 0 h 7367585"/>
              <a:gd name="connsiteX0" fmla="*/ 87 w 705995"/>
              <a:gd name="connsiteY0" fmla="*/ 0 h 7367585"/>
              <a:gd name="connsiteX1" fmla="*/ 705361 w 705995"/>
              <a:gd name="connsiteY1" fmla="*/ 0 h 7367585"/>
              <a:gd name="connsiteX2" fmla="*/ 705995 w 705995"/>
              <a:gd name="connsiteY2" fmla="*/ 7348535 h 7367585"/>
              <a:gd name="connsiteX3" fmla="*/ 683135 w 705995"/>
              <a:gd name="connsiteY3" fmla="*/ 7365680 h 7367585"/>
              <a:gd name="connsiteX4" fmla="*/ 16385 w 705995"/>
              <a:gd name="connsiteY4" fmla="*/ 7367585 h 7367585"/>
              <a:gd name="connsiteX5" fmla="*/ 4955 w 705995"/>
              <a:gd name="connsiteY5" fmla="*/ 7340915 h 7367585"/>
              <a:gd name="connsiteX6" fmla="*/ 87 w 70599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39010 h 7367585"/>
              <a:gd name="connsiteX6" fmla="*/ 2752 w 708660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16367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25892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3520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2017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86 w 705994"/>
              <a:gd name="connsiteY0" fmla="*/ 0 h 7369490"/>
              <a:gd name="connsiteX1" fmla="*/ 705360 w 705994"/>
              <a:gd name="connsiteY1" fmla="*/ 0 h 7369490"/>
              <a:gd name="connsiteX2" fmla="*/ 705994 w 705994"/>
              <a:gd name="connsiteY2" fmla="*/ 7348535 h 7369490"/>
              <a:gd name="connsiteX3" fmla="*/ 683134 w 705994"/>
              <a:gd name="connsiteY3" fmla="*/ 7365680 h 7369490"/>
              <a:gd name="connsiteX4" fmla="*/ 20194 w 705994"/>
              <a:gd name="connsiteY4" fmla="*/ 7369490 h 7369490"/>
              <a:gd name="connsiteX5" fmla="*/ 4954 w 705994"/>
              <a:gd name="connsiteY5" fmla="*/ 7342820 h 7369490"/>
              <a:gd name="connsiteX6" fmla="*/ 86 w 705994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40915 h 7369490"/>
              <a:gd name="connsiteX6" fmla="*/ 847 w 706755"/>
              <a:gd name="connsiteY6" fmla="*/ 0 h 7369490"/>
              <a:gd name="connsiteX0" fmla="*/ 87 w 705995"/>
              <a:gd name="connsiteY0" fmla="*/ 0 h 7369490"/>
              <a:gd name="connsiteX1" fmla="*/ 705361 w 705995"/>
              <a:gd name="connsiteY1" fmla="*/ 0 h 7369490"/>
              <a:gd name="connsiteX2" fmla="*/ 705995 w 705995"/>
              <a:gd name="connsiteY2" fmla="*/ 7348535 h 7369490"/>
              <a:gd name="connsiteX3" fmla="*/ 683135 w 705995"/>
              <a:gd name="connsiteY3" fmla="*/ 7365680 h 7369490"/>
              <a:gd name="connsiteX4" fmla="*/ 20195 w 705995"/>
              <a:gd name="connsiteY4" fmla="*/ 7369490 h 7369490"/>
              <a:gd name="connsiteX5" fmla="*/ 4955 w 705995"/>
              <a:gd name="connsiteY5" fmla="*/ 7339010 h 7369490"/>
              <a:gd name="connsiteX6" fmla="*/ 87 w 705995"/>
              <a:gd name="connsiteY6" fmla="*/ 0 h 7369490"/>
              <a:gd name="connsiteX0" fmla="*/ 4657 w 710565"/>
              <a:gd name="connsiteY0" fmla="*/ 0 h 7369490"/>
              <a:gd name="connsiteX1" fmla="*/ 709931 w 710565"/>
              <a:gd name="connsiteY1" fmla="*/ 0 h 7369490"/>
              <a:gd name="connsiteX2" fmla="*/ 710565 w 710565"/>
              <a:gd name="connsiteY2" fmla="*/ 7348535 h 7369490"/>
              <a:gd name="connsiteX3" fmla="*/ 687705 w 710565"/>
              <a:gd name="connsiteY3" fmla="*/ 7365680 h 7369490"/>
              <a:gd name="connsiteX4" fmla="*/ 24765 w 710565"/>
              <a:gd name="connsiteY4" fmla="*/ 7369490 h 7369490"/>
              <a:gd name="connsiteX5" fmla="*/ 0 w 710565"/>
              <a:gd name="connsiteY5" fmla="*/ 7335200 h 7369490"/>
              <a:gd name="connsiteX6" fmla="*/ 4657 w 710565"/>
              <a:gd name="connsiteY6" fmla="*/ 0 h 7369490"/>
              <a:gd name="connsiteX0" fmla="*/ 118 w 706026"/>
              <a:gd name="connsiteY0" fmla="*/ 0 h 7369490"/>
              <a:gd name="connsiteX1" fmla="*/ 705392 w 706026"/>
              <a:gd name="connsiteY1" fmla="*/ 0 h 7369490"/>
              <a:gd name="connsiteX2" fmla="*/ 706026 w 706026"/>
              <a:gd name="connsiteY2" fmla="*/ 7348535 h 7369490"/>
              <a:gd name="connsiteX3" fmla="*/ 683166 w 706026"/>
              <a:gd name="connsiteY3" fmla="*/ 7365680 h 7369490"/>
              <a:gd name="connsiteX4" fmla="*/ 20226 w 706026"/>
              <a:gd name="connsiteY4" fmla="*/ 7369490 h 7369490"/>
              <a:gd name="connsiteX5" fmla="*/ 3081 w 706026"/>
              <a:gd name="connsiteY5" fmla="*/ 7333295 h 7369490"/>
              <a:gd name="connsiteX6" fmla="*/ 118 w 706026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1390 h 7369490"/>
              <a:gd name="connsiteX6" fmla="*/ 847 w 706755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31390 h 7369490"/>
              <a:gd name="connsiteX6" fmla="*/ 8467 w 714375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5200 h 7369490"/>
              <a:gd name="connsiteX6" fmla="*/ 847 w 706755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37105 h 7369490"/>
              <a:gd name="connsiteX6" fmla="*/ 6562 w 712470"/>
              <a:gd name="connsiteY6" fmla="*/ 0 h 7369490"/>
              <a:gd name="connsiteX0" fmla="*/ 183 w 706091"/>
              <a:gd name="connsiteY0" fmla="*/ 0 h 7369490"/>
              <a:gd name="connsiteX1" fmla="*/ 705457 w 706091"/>
              <a:gd name="connsiteY1" fmla="*/ 0 h 7369490"/>
              <a:gd name="connsiteX2" fmla="*/ 706091 w 706091"/>
              <a:gd name="connsiteY2" fmla="*/ 7348535 h 7369490"/>
              <a:gd name="connsiteX3" fmla="*/ 683231 w 706091"/>
              <a:gd name="connsiteY3" fmla="*/ 7365680 h 7369490"/>
              <a:gd name="connsiteX4" fmla="*/ 20291 w 706091"/>
              <a:gd name="connsiteY4" fmla="*/ 7369490 h 7369490"/>
              <a:gd name="connsiteX5" fmla="*/ 1241 w 706091"/>
              <a:gd name="connsiteY5" fmla="*/ 7337105 h 7369490"/>
              <a:gd name="connsiteX6" fmla="*/ 183 w 706091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40915 h 7369490"/>
              <a:gd name="connsiteX6" fmla="*/ 6562 w 712470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0915 h 7369490"/>
              <a:gd name="connsiteX6" fmla="*/ 2752 w 708660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42820 h 7369490"/>
              <a:gd name="connsiteX6" fmla="*/ 8467 w 714375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42820 h 7367585"/>
              <a:gd name="connsiteX6" fmla="*/ 2752 w 708660"/>
              <a:gd name="connsiteY6" fmla="*/ 0 h 7367585"/>
              <a:gd name="connsiteX0" fmla="*/ 8467 w 714375"/>
              <a:gd name="connsiteY0" fmla="*/ 0 h 7367585"/>
              <a:gd name="connsiteX1" fmla="*/ 713741 w 714375"/>
              <a:gd name="connsiteY1" fmla="*/ 0 h 7367585"/>
              <a:gd name="connsiteX2" fmla="*/ 714375 w 714375"/>
              <a:gd name="connsiteY2" fmla="*/ 7348535 h 7367585"/>
              <a:gd name="connsiteX3" fmla="*/ 691515 w 714375"/>
              <a:gd name="connsiteY3" fmla="*/ 7365680 h 7367585"/>
              <a:gd name="connsiteX4" fmla="*/ 22860 w 714375"/>
              <a:gd name="connsiteY4" fmla="*/ 7367585 h 7367585"/>
              <a:gd name="connsiteX5" fmla="*/ 0 w 714375"/>
              <a:gd name="connsiteY5" fmla="*/ 7344725 h 7367585"/>
              <a:gd name="connsiteX6" fmla="*/ 8467 w 714375"/>
              <a:gd name="connsiteY6" fmla="*/ 0 h 7367585"/>
              <a:gd name="connsiteX0" fmla="*/ 183 w 706091"/>
              <a:gd name="connsiteY0" fmla="*/ 0 h 7367585"/>
              <a:gd name="connsiteX1" fmla="*/ 705457 w 706091"/>
              <a:gd name="connsiteY1" fmla="*/ 0 h 7367585"/>
              <a:gd name="connsiteX2" fmla="*/ 706091 w 706091"/>
              <a:gd name="connsiteY2" fmla="*/ 7348535 h 7367585"/>
              <a:gd name="connsiteX3" fmla="*/ 683231 w 706091"/>
              <a:gd name="connsiteY3" fmla="*/ 7365680 h 7367585"/>
              <a:gd name="connsiteX4" fmla="*/ 14576 w 706091"/>
              <a:gd name="connsiteY4" fmla="*/ 7367585 h 7367585"/>
              <a:gd name="connsiteX5" fmla="*/ 1241 w 706091"/>
              <a:gd name="connsiteY5" fmla="*/ 7342820 h 7367585"/>
              <a:gd name="connsiteX6" fmla="*/ 183 w 706091"/>
              <a:gd name="connsiteY6" fmla="*/ 0 h 7367585"/>
              <a:gd name="connsiteX0" fmla="*/ 4657 w 710565"/>
              <a:gd name="connsiteY0" fmla="*/ 0 h 7367585"/>
              <a:gd name="connsiteX1" fmla="*/ 709931 w 710565"/>
              <a:gd name="connsiteY1" fmla="*/ 0 h 7367585"/>
              <a:gd name="connsiteX2" fmla="*/ 710565 w 710565"/>
              <a:gd name="connsiteY2" fmla="*/ 7348535 h 7367585"/>
              <a:gd name="connsiteX3" fmla="*/ 687705 w 710565"/>
              <a:gd name="connsiteY3" fmla="*/ 7365680 h 7367585"/>
              <a:gd name="connsiteX4" fmla="*/ 19050 w 710565"/>
              <a:gd name="connsiteY4" fmla="*/ 7367585 h 7367585"/>
              <a:gd name="connsiteX5" fmla="*/ 0 w 710565"/>
              <a:gd name="connsiteY5" fmla="*/ 7344725 h 7367585"/>
              <a:gd name="connsiteX6" fmla="*/ 4657 w 710565"/>
              <a:gd name="connsiteY6" fmla="*/ 0 h 7367585"/>
              <a:gd name="connsiteX0" fmla="*/ 118 w 706026"/>
              <a:gd name="connsiteY0" fmla="*/ 0 h 7367585"/>
              <a:gd name="connsiteX1" fmla="*/ 705392 w 706026"/>
              <a:gd name="connsiteY1" fmla="*/ 0 h 7367585"/>
              <a:gd name="connsiteX2" fmla="*/ 706026 w 706026"/>
              <a:gd name="connsiteY2" fmla="*/ 7348535 h 7367585"/>
              <a:gd name="connsiteX3" fmla="*/ 683166 w 706026"/>
              <a:gd name="connsiteY3" fmla="*/ 7365680 h 7367585"/>
              <a:gd name="connsiteX4" fmla="*/ 14511 w 706026"/>
              <a:gd name="connsiteY4" fmla="*/ 7367585 h 7367585"/>
              <a:gd name="connsiteX5" fmla="*/ 3081 w 706026"/>
              <a:gd name="connsiteY5" fmla="*/ 7344725 h 7367585"/>
              <a:gd name="connsiteX6" fmla="*/ 118 w 706026"/>
              <a:gd name="connsiteY6" fmla="*/ 0 h 7367585"/>
              <a:gd name="connsiteX0" fmla="*/ 6562 w 712470"/>
              <a:gd name="connsiteY0" fmla="*/ 0 h 7367585"/>
              <a:gd name="connsiteX1" fmla="*/ 711836 w 712470"/>
              <a:gd name="connsiteY1" fmla="*/ 0 h 7367585"/>
              <a:gd name="connsiteX2" fmla="*/ 712470 w 712470"/>
              <a:gd name="connsiteY2" fmla="*/ 7348535 h 7367585"/>
              <a:gd name="connsiteX3" fmla="*/ 689610 w 712470"/>
              <a:gd name="connsiteY3" fmla="*/ 7365680 h 7367585"/>
              <a:gd name="connsiteX4" fmla="*/ 20955 w 712470"/>
              <a:gd name="connsiteY4" fmla="*/ 7367585 h 7367585"/>
              <a:gd name="connsiteX5" fmla="*/ 0 w 712470"/>
              <a:gd name="connsiteY5" fmla="*/ 7344725 h 7367585"/>
              <a:gd name="connsiteX6" fmla="*/ 6562 w 712470"/>
              <a:gd name="connsiteY6" fmla="*/ 0 h 7367585"/>
              <a:gd name="connsiteX0" fmla="*/ 847 w 706755"/>
              <a:gd name="connsiteY0" fmla="*/ 0 h 7367585"/>
              <a:gd name="connsiteX1" fmla="*/ 706121 w 706755"/>
              <a:gd name="connsiteY1" fmla="*/ 0 h 7367585"/>
              <a:gd name="connsiteX2" fmla="*/ 706755 w 706755"/>
              <a:gd name="connsiteY2" fmla="*/ 7348535 h 7367585"/>
              <a:gd name="connsiteX3" fmla="*/ 683895 w 706755"/>
              <a:gd name="connsiteY3" fmla="*/ 7365680 h 7367585"/>
              <a:gd name="connsiteX4" fmla="*/ 15240 w 706755"/>
              <a:gd name="connsiteY4" fmla="*/ 7367585 h 7367585"/>
              <a:gd name="connsiteX5" fmla="*/ 0 w 706755"/>
              <a:gd name="connsiteY5" fmla="*/ 7344725 h 7367585"/>
              <a:gd name="connsiteX6" fmla="*/ 847 w 70675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50440 h 7367585"/>
              <a:gd name="connsiteX6" fmla="*/ 2752 w 708660"/>
              <a:gd name="connsiteY6" fmla="*/ 0 h 7367585"/>
              <a:gd name="connsiteX0" fmla="*/ 3677 w 709585"/>
              <a:gd name="connsiteY0" fmla="*/ 0 h 7367585"/>
              <a:gd name="connsiteX1" fmla="*/ 708951 w 709585"/>
              <a:gd name="connsiteY1" fmla="*/ 0 h 7367585"/>
              <a:gd name="connsiteX2" fmla="*/ 709585 w 709585"/>
              <a:gd name="connsiteY2" fmla="*/ 7348535 h 7367585"/>
              <a:gd name="connsiteX3" fmla="*/ 686725 w 709585"/>
              <a:gd name="connsiteY3" fmla="*/ 7365680 h 7367585"/>
              <a:gd name="connsiteX4" fmla="*/ 18070 w 709585"/>
              <a:gd name="connsiteY4" fmla="*/ 7367585 h 7367585"/>
              <a:gd name="connsiteX5" fmla="*/ 925 w 709585"/>
              <a:gd name="connsiteY5" fmla="*/ 7350440 h 7367585"/>
              <a:gd name="connsiteX6" fmla="*/ 3677 w 709585"/>
              <a:gd name="connsiteY6" fmla="*/ 0 h 7367585"/>
              <a:gd name="connsiteX0" fmla="*/ 6131 w 712039"/>
              <a:gd name="connsiteY0" fmla="*/ 0 h 7367585"/>
              <a:gd name="connsiteX1" fmla="*/ 711405 w 712039"/>
              <a:gd name="connsiteY1" fmla="*/ 0 h 7367585"/>
              <a:gd name="connsiteX2" fmla="*/ 712039 w 712039"/>
              <a:gd name="connsiteY2" fmla="*/ 7348535 h 7367585"/>
              <a:gd name="connsiteX3" fmla="*/ 689179 w 712039"/>
              <a:gd name="connsiteY3" fmla="*/ 7365680 h 7367585"/>
              <a:gd name="connsiteX4" fmla="*/ 20524 w 712039"/>
              <a:gd name="connsiteY4" fmla="*/ 7367585 h 7367585"/>
              <a:gd name="connsiteX5" fmla="*/ 3379 w 712039"/>
              <a:gd name="connsiteY5" fmla="*/ 7350440 h 7367585"/>
              <a:gd name="connsiteX6" fmla="*/ 6131 w 712039"/>
              <a:gd name="connsiteY6" fmla="*/ 0 h 7367585"/>
              <a:gd name="connsiteX0" fmla="*/ 2959 w 708867"/>
              <a:gd name="connsiteY0" fmla="*/ 0 h 7367585"/>
              <a:gd name="connsiteX1" fmla="*/ 708233 w 708867"/>
              <a:gd name="connsiteY1" fmla="*/ 0 h 7367585"/>
              <a:gd name="connsiteX2" fmla="*/ 708867 w 708867"/>
              <a:gd name="connsiteY2" fmla="*/ 7348535 h 7367585"/>
              <a:gd name="connsiteX3" fmla="*/ 686007 w 708867"/>
              <a:gd name="connsiteY3" fmla="*/ 7365680 h 7367585"/>
              <a:gd name="connsiteX4" fmla="*/ 17352 w 708867"/>
              <a:gd name="connsiteY4" fmla="*/ 7367585 h 7367585"/>
              <a:gd name="connsiteX5" fmla="*/ 207 w 708867"/>
              <a:gd name="connsiteY5" fmla="*/ 7350440 h 7367585"/>
              <a:gd name="connsiteX6" fmla="*/ 2959 w 708867"/>
              <a:gd name="connsiteY6" fmla="*/ 0 h 7367585"/>
              <a:gd name="connsiteX0" fmla="*/ 4792 w 710700"/>
              <a:gd name="connsiteY0" fmla="*/ 0 h 7367585"/>
              <a:gd name="connsiteX1" fmla="*/ 710066 w 710700"/>
              <a:gd name="connsiteY1" fmla="*/ 0 h 7367585"/>
              <a:gd name="connsiteX2" fmla="*/ 710700 w 710700"/>
              <a:gd name="connsiteY2" fmla="*/ 7348535 h 7367585"/>
              <a:gd name="connsiteX3" fmla="*/ 687840 w 710700"/>
              <a:gd name="connsiteY3" fmla="*/ 7365680 h 7367585"/>
              <a:gd name="connsiteX4" fmla="*/ 19185 w 710700"/>
              <a:gd name="connsiteY4" fmla="*/ 7367585 h 7367585"/>
              <a:gd name="connsiteX5" fmla="*/ 135 w 710700"/>
              <a:gd name="connsiteY5" fmla="*/ 7350440 h 7367585"/>
              <a:gd name="connsiteX6" fmla="*/ 4792 w 710700"/>
              <a:gd name="connsiteY6" fmla="*/ 0 h 7367585"/>
              <a:gd name="connsiteX0" fmla="*/ 365 w 706273"/>
              <a:gd name="connsiteY0" fmla="*/ 0 h 7367585"/>
              <a:gd name="connsiteX1" fmla="*/ 705639 w 706273"/>
              <a:gd name="connsiteY1" fmla="*/ 0 h 7367585"/>
              <a:gd name="connsiteX2" fmla="*/ 706273 w 706273"/>
              <a:gd name="connsiteY2" fmla="*/ 7348535 h 7367585"/>
              <a:gd name="connsiteX3" fmla="*/ 683413 w 706273"/>
              <a:gd name="connsiteY3" fmla="*/ 7365680 h 7367585"/>
              <a:gd name="connsiteX4" fmla="*/ 14758 w 706273"/>
              <a:gd name="connsiteY4" fmla="*/ 7367585 h 7367585"/>
              <a:gd name="connsiteX5" fmla="*/ 1423 w 706273"/>
              <a:gd name="connsiteY5" fmla="*/ 7346630 h 7367585"/>
              <a:gd name="connsiteX6" fmla="*/ 365 w 706273"/>
              <a:gd name="connsiteY6" fmla="*/ 0 h 7367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6273" h="7367585">
                <a:moveTo>
                  <a:pt x="365" y="0"/>
                </a:moveTo>
                <a:lnTo>
                  <a:pt x="705639" y="0"/>
                </a:lnTo>
                <a:cubicBezTo>
                  <a:pt x="705850" y="2449512"/>
                  <a:pt x="706062" y="4899023"/>
                  <a:pt x="706273" y="7348535"/>
                </a:cubicBezTo>
                <a:lnTo>
                  <a:pt x="683413" y="7365680"/>
                </a:lnTo>
                <a:lnTo>
                  <a:pt x="14758" y="7367585"/>
                </a:lnTo>
                <a:lnTo>
                  <a:pt x="1423" y="7346630"/>
                </a:lnTo>
                <a:cubicBezTo>
                  <a:pt x="435" y="4894578"/>
                  <a:pt x="-552" y="2448242"/>
                  <a:pt x="365" y="0"/>
                </a:cubicBezTo>
                <a:close/>
              </a:path>
            </a:pathLst>
          </a:custGeom>
          <a:pattFill prst="dashVert">
            <a:fgClr>
              <a:schemeClr val="tx1"/>
            </a:fgClr>
            <a:bgClr>
              <a:schemeClr val="bg1"/>
            </a:bgClr>
          </a:patt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96347" algn="l" rtl="0" eaLnBrk="0" fontAlgn="base" hangingPunct="0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92695" algn="l" rtl="0" eaLnBrk="0" fontAlgn="base" hangingPunct="0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489041" algn="l" rtl="0" eaLnBrk="0" fontAlgn="base" hangingPunct="0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985388" algn="l" rtl="0" eaLnBrk="0" fontAlgn="base" hangingPunct="0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481735" algn="l" defTabSz="992695" rtl="0" eaLnBrk="1" latinLnBrk="0" hangingPunct="1"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8083" algn="l" defTabSz="992695" rtl="0" eaLnBrk="1" latinLnBrk="0" hangingPunct="1"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74430" algn="l" defTabSz="992695" rtl="0" eaLnBrk="1" latinLnBrk="0" hangingPunct="1"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970777" algn="l" defTabSz="992695" rtl="0" eaLnBrk="1" latinLnBrk="0" hangingPunct="1"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16" name="Rectangle 39">
            <a:extLst>
              <a:ext uri="{FF2B5EF4-FFF2-40B4-BE49-F238E27FC236}">
                <a16:creationId xmlns:a16="http://schemas.microsoft.com/office/drawing/2014/main" id="{1CCAE913-0DC1-4D86-9A8E-68E0F800D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8935" y="5810454"/>
            <a:ext cx="709496" cy="343008"/>
          </a:xfrm>
          <a:custGeom>
            <a:avLst/>
            <a:gdLst>
              <a:gd name="connsiteX0" fmla="*/ 0 w 705274"/>
              <a:gd name="connsiteY0" fmla="*/ 0 h 7369175"/>
              <a:gd name="connsiteX1" fmla="*/ 705274 w 705274"/>
              <a:gd name="connsiteY1" fmla="*/ 0 h 7369175"/>
              <a:gd name="connsiteX2" fmla="*/ 705274 w 705274"/>
              <a:gd name="connsiteY2" fmla="*/ 7369175 h 7369175"/>
              <a:gd name="connsiteX3" fmla="*/ 0 w 705274"/>
              <a:gd name="connsiteY3" fmla="*/ 7369175 h 7369175"/>
              <a:gd name="connsiteX4" fmla="*/ 0 w 705274"/>
              <a:gd name="connsiteY4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2752 w 708026"/>
              <a:gd name="connsiteY3" fmla="*/ 7369175 h 7369175"/>
              <a:gd name="connsiteX4" fmla="*/ 0 w 708026"/>
              <a:gd name="connsiteY4" fmla="*/ 7344725 h 7369175"/>
              <a:gd name="connsiteX5" fmla="*/ 2752 w 708026"/>
              <a:gd name="connsiteY5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19050 w 708026"/>
              <a:gd name="connsiteY3" fmla="*/ 7367585 h 7369175"/>
              <a:gd name="connsiteX4" fmla="*/ 2752 w 708026"/>
              <a:gd name="connsiteY4" fmla="*/ 7369175 h 7369175"/>
              <a:gd name="connsiteX5" fmla="*/ 0 w 708026"/>
              <a:gd name="connsiteY5" fmla="*/ 7344725 h 7369175"/>
              <a:gd name="connsiteX6" fmla="*/ 2752 w 708026"/>
              <a:gd name="connsiteY6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685800 w 708026"/>
              <a:gd name="connsiteY3" fmla="*/ 7365680 h 7369175"/>
              <a:gd name="connsiteX4" fmla="*/ 19050 w 708026"/>
              <a:gd name="connsiteY4" fmla="*/ 7367585 h 7369175"/>
              <a:gd name="connsiteX5" fmla="*/ 2752 w 708026"/>
              <a:gd name="connsiteY5" fmla="*/ 7369175 h 7369175"/>
              <a:gd name="connsiteX6" fmla="*/ 0 w 708026"/>
              <a:gd name="connsiteY6" fmla="*/ 7344725 h 7369175"/>
              <a:gd name="connsiteX7" fmla="*/ 2752 w 708026"/>
              <a:gd name="connsiteY7" fmla="*/ 0 h 7369175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708026 w 708660"/>
              <a:gd name="connsiteY3" fmla="*/ 7369175 h 7369175"/>
              <a:gd name="connsiteX4" fmla="*/ 685800 w 708660"/>
              <a:gd name="connsiteY4" fmla="*/ 7365680 h 7369175"/>
              <a:gd name="connsiteX5" fmla="*/ 19050 w 708660"/>
              <a:gd name="connsiteY5" fmla="*/ 7367585 h 7369175"/>
              <a:gd name="connsiteX6" fmla="*/ 2752 w 708660"/>
              <a:gd name="connsiteY6" fmla="*/ 7369175 h 7369175"/>
              <a:gd name="connsiteX7" fmla="*/ 0 w 708660"/>
              <a:gd name="connsiteY7" fmla="*/ 7344725 h 7369175"/>
              <a:gd name="connsiteX8" fmla="*/ 2752 w 708660"/>
              <a:gd name="connsiteY8" fmla="*/ 0 h 7369175"/>
              <a:gd name="connsiteX0" fmla="*/ 2752 w 742567"/>
              <a:gd name="connsiteY0" fmla="*/ 0 h 7897906"/>
              <a:gd name="connsiteX1" fmla="*/ 708026 w 742567"/>
              <a:gd name="connsiteY1" fmla="*/ 0 h 7897906"/>
              <a:gd name="connsiteX2" fmla="*/ 708660 w 742567"/>
              <a:gd name="connsiteY2" fmla="*/ 7348535 h 7897906"/>
              <a:gd name="connsiteX3" fmla="*/ 685800 w 742567"/>
              <a:gd name="connsiteY3" fmla="*/ 7365680 h 7897906"/>
              <a:gd name="connsiteX4" fmla="*/ 19050 w 742567"/>
              <a:gd name="connsiteY4" fmla="*/ 7367585 h 7897906"/>
              <a:gd name="connsiteX5" fmla="*/ 2752 w 742567"/>
              <a:gd name="connsiteY5" fmla="*/ 7369175 h 7897906"/>
              <a:gd name="connsiteX6" fmla="*/ 0 w 742567"/>
              <a:gd name="connsiteY6" fmla="*/ 7344725 h 7897906"/>
              <a:gd name="connsiteX7" fmla="*/ 2752 w 742567"/>
              <a:gd name="connsiteY7" fmla="*/ 0 h 7897906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685800 w 708660"/>
              <a:gd name="connsiteY3" fmla="*/ 7365680 h 7369175"/>
              <a:gd name="connsiteX4" fmla="*/ 19050 w 708660"/>
              <a:gd name="connsiteY4" fmla="*/ 7367585 h 7369175"/>
              <a:gd name="connsiteX5" fmla="*/ 2752 w 708660"/>
              <a:gd name="connsiteY5" fmla="*/ 7369175 h 7369175"/>
              <a:gd name="connsiteX6" fmla="*/ 0 w 708660"/>
              <a:gd name="connsiteY6" fmla="*/ 7344725 h 7369175"/>
              <a:gd name="connsiteX7" fmla="*/ 2752 w 708660"/>
              <a:gd name="connsiteY7" fmla="*/ 0 h 736917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44725 h 7367585"/>
              <a:gd name="connsiteX6" fmla="*/ 2752 w 708660"/>
              <a:gd name="connsiteY6" fmla="*/ 0 h 7367585"/>
              <a:gd name="connsiteX0" fmla="*/ 87 w 705995"/>
              <a:gd name="connsiteY0" fmla="*/ 0 h 7367585"/>
              <a:gd name="connsiteX1" fmla="*/ 705361 w 705995"/>
              <a:gd name="connsiteY1" fmla="*/ 0 h 7367585"/>
              <a:gd name="connsiteX2" fmla="*/ 705995 w 705995"/>
              <a:gd name="connsiteY2" fmla="*/ 7348535 h 7367585"/>
              <a:gd name="connsiteX3" fmla="*/ 683135 w 705995"/>
              <a:gd name="connsiteY3" fmla="*/ 7365680 h 7367585"/>
              <a:gd name="connsiteX4" fmla="*/ 16385 w 705995"/>
              <a:gd name="connsiteY4" fmla="*/ 7367585 h 7367585"/>
              <a:gd name="connsiteX5" fmla="*/ 4955 w 705995"/>
              <a:gd name="connsiteY5" fmla="*/ 7340915 h 7367585"/>
              <a:gd name="connsiteX6" fmla="*/ 87 w 70599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39010 h 7367585"/>
              <a:gd name="connsiteX6" fmla="*/ 2752 w 708660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16367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25892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3520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2017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86 w 705994"/>
              <a:gd name="connsiteY0" fmla="*/ 0 h 7369490"/>
              <a:gd name="connsiteX1" fmla="*/ 705360 w 705994"/>
              <a:gd name="connsiteY1" fmla="*/ 0 h 7369490"/>
              <a:gd name="connsiteX2" fmla="*/ 705994 w 705994"/>
              <a:gd name="connsiteY2" fmla="*/ 7348535 h 7369490"/>
              <a:gd name="connsiteX3" fmla="*/ 683134 w 705994"/>
              <a:gd name="connsiteY3" fmla="*/ 7365680 h 7369490"/>
              <a:gd name="connsiteX4" fmla="*/ 20194 w 705994"/>
              <a:gd name="connsiteY4" fmla="*/ 7369490 h 7369490"/>
              <a:gd name="connsiteX5" fmla="*/ 4954 w 705994"/>
              <a:gd name="connsiteY5" fmla="*/ 7342820 h 7369490"/>
              <a:gd name="connsiteX6" fmla="*/ 86 w 705994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40915 h 7369490"/>
              <a:gd name="connsiteX6" fmla="*/ 847 w 706755"/>
              <a:gd name="connsiteY6" fmla="*/ 0 h 7369490"/>
              <a:gd name="connsiteX0" fmla="*/ 87 w 705995"/>
              <a:gd name="connsiteY0" fmla="*/ 0 h 7369490"/>
              <a:gd name="connsiteX1" fmla="*/ 705361 w 705995"/>
              <a:gd name="connsiteY1" fmla="*/ 0 h 7369490"/>
              <a:gd name="connsiteX2" fmla="*/ 705995 w 705995"/>
              <a:gd name="connsiteY2" fmla="*/ 7348535 h 7369490"/>
              <a:gd name="connsiteX3" fmla="*/ 683135 w 705995"/>
              <a:gd name="connsiteY3" fmla="*/ 7365680 h 7369490"/>
              <a:gd name="connsiteX4" fmla="*/ 20195 w 705995"/>
              <a:gd name="connsiteY4" fmla="*/ 7369490 h 7369490"/>
              <a:gd name="connsiteX5" fmla="*/ 4955 w 705995"/>
              <a:gd name="connsiteY5" fmla="*/ 7339010 h 7369490"/>
              <a:gd name="connsiteX6" fmla="*/ 87 w 705995"/>
              <a:gd name="connsiteY6" fmla="*/ 0 h 7369490"/>
              <a:gd name="connsiteX0" fmla="*/ 4657 w 710565"/>
              <a:gd name="connsiteY0" fmla="*/ 0 h 7369490"/>
              <a:gd name="connsiteX1" fmla="*/ 709931 w 710565"/>
              <a:gd name="connsiteY1" fmla="*/ 0 h 7369490"/>
              <a:gd name="connsiteX2" fmla="*/ 710565 w 710565"/>
              <a:gd name="connsiteY2" fmla="*/ 7348535 h 7369490"/>
              <a:gd name="connsiteX3" fmla="*/ 687705 w 710565"/>
              <a:gd name="connsiteY3" fmla="*/ 7365680 h 7369490"/>
              <a:gd name="connsiteX4" fmla="*/ 24765 w 710565"/>
              <a:gd name="connsiteY4" fmla="*/ 7369490 h 7369490"/>
              <a:gd name="connsiteX5" fmla="*/ 0 w 710565"/>
              <a:gd name="connsiteY5" fmla="*/ 7335200 h 7369490"/>
              <a:gd name="connsiteX6" fmla="*/ 4657 w 710565"/>
              <a:gd name="connsiteY6" fmla="*/ 0 h 7369490"/>
              <a:gd name="connsiteX0" fmla="*/ 118 w 706026"/>
              <a:gd name="connsiteY0" fmla="*/ 0 h 7369490"/>
              <a:gd name="connsiteX1" fmla="*/ 705392 w 706026"/>
              <a:gd name="connsiteY1" fmla="*/ 0 h 7369490"/>
              <a:gd name="connsiteX2" fmla="*/ 706026 w 706026"/>
              <a:gd name="connsiteY2" fmla="*/ 7348535 h 7369490"/>
              <a:gd name="connsiteX3" fmla="*/ 683166 w 706026"/>
              <a:gd name="connsiteY3" fmla="*/ 7365680 h 7369490"/>
              <a:gd name="connsiteX4" fmla="*/ 20226 w 706026"/>
              <a:gd name="connsiteY4" fmla="*/ 7369490 h 7369490"/>
              <a:gd name="connsiteX5" fmla="*/ 3081 w 706026"/>
              <a:gd name="connsiteY5" fmla="*/ 7333295 h 7369490"/>
              <a:gd name="connsiteX6" fmla="*/ 118 w 706026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1390 h 7369490"/>
              <a:gd name="connsiteX6" fmla="*/ 847 w 706755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31390 h 7369490"/>
              <a:gd name="connsiteX6" fmla="*/ 8467 w 714375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5200 h 7369490"/>
              <a:gd name="connsiteX6" fmla="*/ 847 w 706755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37105 h 7369490"/>
              <a:gd name="connsiteX6" fmla="*/ 6562 w 712470"/>
              <a:gd name="connsiteY6" fmla="*/ 0 h 7369490"/>
              <a:gd name="connsiteX0" fmla="*/ 183 w 706091"/>
              <a:gd name="connsiteY0" fmla="*/ 0 h 7369490"/>
              <a:gd name="connsiteX1" fmla="*/ 705457 w 706091"/>
              <a:gd name="connsiteY1" fmla="*/ 0 h 7369490"/>
              <a:gd name="connsiteX2" fmla="*/ 706091 w 706091"/>
              <a:gd name="connsiteY2" fmla="*/ 7348535 h 7369490"/>
              <a:gd name="connsiteX3" fmla="*/ 683231 w 706091"/>
              <a:gd name="connsiteY3" fmla="*/ 7365680 h 7369490"/>
              <a:gd name="connsiteX4" fmla="*/ 20291 w 706091"/>
              <a:gd name="connsiteY4" fmla="*/ 7369490 h 7369490"/>
              <a:gd name="connsiteX5" fmla="*/ 1241 w 706091"/>
              <a:gd name="connsiteY5" fmla="*/ 7337105 h 7369490"/>
              <a:gd name="connsiteX6" fmla="*/ 183 w 706091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40915 h 7369490"/>
              <a:gd name="connsiteX6" fmla="*/ 6562 w 712470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0915 h 7369490"/>
              <a:gd name="connsiteX6" fmla="*/ 2752 w 708660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42820 h 7369490"/>
              <a:gd name="connsiteX6" fmla="*/ 8467 w 714375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42820 h 7367585"/>
              <a:gd name="connsiteX6" fmla="*/ 2752 w 708660"/>
              <a:gd name="connsiteY6" fmla="*/ 0 h 7367585"/>
              <a:gd name="connsiteX0" fmla="*/ 8467 w 714375"/>
              <a:gd name="connsiteY0" fmla="*/ 0 h 7367585"/>
              <a:gd name="connsiteX1" fmla="*/ 713741 w 714375"/>
              <a:gd name="connsiteY1" fmla="*/ 0 h 7367585"/>
              <a:gd name="connsiteX2" fmla="*/ 714375 w 714375"/>
              <a:gd name="connsiteY2" fmla="*/ 7348535 h 7367585"/>
              <a:gd name="connsiteX3" fmla="*/ 691515 w 714375"/>
              <a:gd name="connsiteY3" fmla="*/ 7365680 h 7367585"/>
              <a:gd name="connsiteX4" fmla="*/ 22860 w 714375"/>
              <a:gd name="connsiteY4" fmla="*/ 7367585 h 7367585"/>
              <a:gd name="connsiteX5" fmla="*/ 0 w 714375"/>
              <a:gd name="connsiteY5" fmla="*/ 7344725 h 7367585"/>
              <a:gd name="connsiteX6" fmla="*/ 8467 w 714375"/>
              <a:gd name="connsiteY6" fmla="*/ 0 h 7367585"/>
              <a:gd name="connsiteX0" fmla="*/ 183 w 706091"/>
              <a:gd name="connsiteY0" fmla="*/ 0 h 7367585"/>
              <a:gd name="connsiteX1" fmla="*/ 705457 w 706091"/>
              <a:gd name="connsiteY1" fmla="*/ 0 h 7367585"/>
              <a:gd name="connsiteX2" fmla="*/ 706091 w 706091"/>
              <a:gd name="connsiteY2" fmla="*/ 7348535 h 7367585"/>
              <a:gd name="connsiteX3" fmla="*/ 683231 w 706091"/>
              <a:gd name="connsiteY3" fmla="*/ 7365680 h 7367585"/>
              <a:gd name="connsiteX4" fmla="*/ 14576 w 706091"/>
              <a:gd name="connsiteY4" fmla="*/ 7367585 h 7367585"/>
              <a:gd name="connsiteX5" fmla="*/ 1241 w 706091"/>
              <a:gd name="connsiteY5" fmla="*/ 7342820 h 7367585"/>
              <a:gd name="connsiteX6" fmla="*/ 183 w 706091"/>
              <a:gd name="connsiteY6" fmla="*/ 0 h 7367585"/>
              <a:gd name="connsiteX0" fmla="*/ 4657 w 710565"/>
              <a:gd name="connsiteY0" fmla="*/ 0 h 7367585"/>
              <a:gd name="connsiteX1" fmla="*/ 709931 w 710565"/>
              <a:gd name="connsiteY1" fmla="*/ 0 h 7367585"/>
              <a:gd name="connsiteX2" fmla="*/ 710565 w 710565"/>
              <a:gd name="connsiteY2" fmla="*/ 7348535 h 7367585"/>
              <a:gd name="connsiteX3" fmla="*/ 687705 w 710565"/>
              <a:gd name="connsiteY3" fmla="*/ 7365680 h 7367585"/>
              <a:gd name="connsiteX4" fmla="*/ 19050 w 710565"/>
              <a:gd name="connsiteY4" fmla="*/ 7367585 h 7367585"/>
              <a:gd name="connsiteX5" fmla="*/ 0 w 710565"/>
              <a:gd name="connsiteY5" fmla="*/ 7344725 h 7367585"/>
              <a:gd name="connsiteX6" fmla="*/ 4657 w 710565"/>
              <a:gd name="connsiteY6" fmla="*/ 0 h 7367585"/>
              <a:gd name="connsiteX0" fmla="*/ 118 w 706026"/>
              <a:gd name="connsiteY0" fmla="*/ 0 h 7367585"/>
              <a:gd name="connsiteX1" fmla="*/ 705392 w 706026"/>
              <a:gd name="connsiteY1" fmla="*/ 0 h 7367585"/>
              <a:gd name="connsiteX2" fmla="*/ 706026 w 706026"/>
              <a:gd name="connsiteY2" fmla="*/ 7348535 h 7367585"/>
              <a:gd name="connsiteX3" fmla="*/ 683166 w 706026"/>
              <a:gd name="connsiteY3" fmla="*/ 7365680 h 7367585"/>
              <a:gd name="connsiteX4" fmla="*/ 14511 w 706026"/>
              <a:gd name="connsiteY4" fmla="*/ 7367585 h 7367585"/>
              <a:gd name="connsiteX5" fmla="*/ 3081 w 706026"/>
              <a:gd name="connsiteY5" fmla="*/ 7344725 h 7367585"/>
              <a:gd name="connsiteX6" fmla="*/ 118 w 706026"/>
              <a:gd name="connsiteY6" fmla="*/ 0 h 7367585"/>
              <a:gd name="connsiteX0" fmla="*/ 6562 w 712470"/>
              <a:gd name="connsiteY0" fmla="*/ 0 h 7367585"/>
              <a:gd name="connsiteX1" fmla="*/ 711836 w 712470"/>
              <a:gd name="connsiteY1" fmla="*/ 0 h 7367585"/>
              <a:gd name="connsiteX2" fmla="*/ 712470 w 712470"/>
              <a:gd name="connsiteY2" fmla="*/ 7348535 h 7367585"/>
              <a:gd name="connsiteX3" fmla="*/ 689610 w 712470"/>
              <a:gd name="connsiteY3" fmla="*/ 7365680 h 7367585"/>
              <a:gd name="connsiteX4" fmla="*/ 20955 w 712470"/>
              <a:gd name="connsiteY4" fmla="*/ 7367585 h 7367585"/>
              <a:gd name="connsiteX5" fmla="*/ 0 w 712470"/>
              <a:gd name="connsiteY5" fmla="*/ 7344725 h 7367585"/>
              <a:gd name="connsiteX6" fmla="*/ 6562 w 712470"/>
              <a:gd name="connsiteY6" fmla="*/ 0 h 7367585"/>
              <a:gd name="connsiteX0" fmla="*/ 847 w 706755"/>
              <a:gd name="connsiteY0" fmla="*/ 0 h 7367585"/>
              <a:gd name="connsiteX1" fmla="*/ 706121 w 706755"/>
              <a:gd name="connsiteY1" fmla="*/ 0 h 7367585"/>
              <a:gd name="connsiteX2" fmla="*/ 706755 w 706755"/>
              <a:gd name="connsiteY2" fmla="*/ 7348535 h 7367585"/>
              <a:gd name="connsiteX3" fmla="*/ 683895 w 706755"/>
              <a:gd name="connsiteY3" fmla="*/ 7365680 h 7367585"/>
              <a:gd name="connsiteX4" fmla="*/ 15240 w 706755"/>
              <a:gd name="connsiteY4" fmla="*/ 7367585 h 7367585"/>
              <a:gd name="connsiteX5" fmla="*/ 0 w 706755"/>
              <a:gd name="connsiteY5" fmla="*/ 7344725 h 7367585"/>
              <a:gd name="connsiteX6" fmla="*/ 847 w 70675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50440 h 7367585"/>
              <a:gd name="connsiteX6" fmla="*/ 2752 w 708660"/>
              <a:gd name="connsiteY6" fmla="*/ 0 h 7367585"/>
              <a:gd name="connsiteX0" fmla="*/ 3677 w 709585"/>
              <a:gd name="connsiteY0" fmla="*/ 0 h 7367585"/>
              <a:gd name="connsiteX1" fmla="*/ 708951 w 709585"/>
              <a:gd name="connsiteY1" fmla="*/ 0 h 7367585"/>
              <a:gd name="connsiteX2" fmla="*/ 709585 w 709585"/>
              <a:gd name="connsiteY2" fmla="*/ 7348535 h 7367585"/>
              <a:gd name="connsiteX3" fmla="*/ 686725 w 709585"/>
              <a:gd name="connsiteY3" fmla="*/ 7365680 h 7367585"/>
              <a:gd name="connsiteX4" fmla="*/ 18070 w 709585"/>
              <a:gd name="connsiteY4" fmla="*/ 7367585 h 7367585"/>
              <a:gd name="connsiteX5" fmla="*/ 925 w 709585"/>
              <a:gd name="connsiteY5" fmla="*/ 7350440 h 7367585"/>
              <a:gd name="connsiteX6" fmla="*/ 3677 w 709585"/>
              <a:gd name="connsiteY6" fmla="*/ 0 h 7367585"/>
              <a:gd name="connsiteX0" fmla="*/ 6131 w 712039"/>
              <a:gd name="connsiteY0" fmla="*/ 0 h 7367585"/>
              <a:gd name="connsiteX1" fmla="*/ 711405 w 712039"/>
              <a:gd name="connsiteY1" fmla="*/ 0 h 7367585"/>
              <a:gd name="connsiteX2" fmla="*/ 712039 w 712039"/>
              <a:gd name="connsiteY2" fmla="*/ 7348535 h 7367585"/>
              <a:gd name="connsiteX3" fmla="*/ 689179 w 712039"/>
              <a:gd name="connsiteY3" fmla="*/ 7365680 h 7367585"/>
              <a:gd name="connsiteX4" fmla="*/ 20524 w 712039"/>
              <a:gd name="connsiteY4" fmla="*/ 7367585 h 7367585"/>
              <a:gd name="connsiteX5" fmla="*/ 3379 w 712039"/>
              <a:gd name="connsiteY5" fmla="*/ 7350440 h 7367585"/>
              <a:gd name="connsiteX6" fmla="*/ 6131 w 712039"/>
              <a:gd name="connsiteY6" fmla="*/ 0 h 7367585"/>
              <a:gd name="connsiteX0" fmla="*/ 2959 w 708867"/>
              <a:gd name="connsiteY0" fmla="*/ 0 h 7367585"/>
              <a:gd name="connsiteX1" fmla="*/ 708233 w 708867"/>
              <a:gd name="connsiteY1" fmla="*/ 0 h 7367585"/>
              <a:gd name="connsiteX2" fmla="*/ 708867 w 708867"/>
              <a:gd name="connsiteY2" fmla="*/ 7348535 h 7367585"/>
              <a:gd name="connsiteX3" fmla="*/ 686007 w 708867"/>
              <a:gd name="connsiteY3" fmla="*/ 7365680 h 7367585"/>
              <a:gd name="connsiteX4" fmla="*/ 17352 w 708867"/>
              <a:gd name="connsiteY4" fmla="*/ 7367585 h 7367585"/>
              <a:gd name="connsiteX5" fmla="*/ 207 w 708867"/>
              <a:gd name="connsiteY5" fmla="*/ 7350440 h 7367585"/>
              <a:gd name="connsiteX6" fmla="*/ 2959 w 708867"/>
              <a:gd name="connsiteY6" fmla="*/ 0 h 7367585"/>
              <a:gd name="connsiteX0" fmla="*/ 4792 w 710700"/>
              <a:gd name="connsiteY0" fmla="*/ 0 h 7367585"/>
              <a:gd name="connsiteX1" fmla="*/ 710066 w 710700"/>
              <a:gd name="connsiteY1" fmla="*/ 0 h 7367585"/>
              <a:gd name="connsiteX2" fmla="*/ 710700 w 710700"/>
              <a:gd name="connsiteY2" fmla="*/ 7348535 h 7367585"/>
              <a:gd name="connsiteX3" fmla="*/ 687840 w 710700"/>
              <a:gd name="connsiteY3" fmla="*/ 7365680 h 7367585"/>
              <a:gd name="connsiteX4" fmla="*/ 19185 w 710700"/>
              <a:gd name="connsiteY4" fmla="*/ 7367585 h 7367585"/>
              <a:gd name="connsiteX5" fmla="*/ 135 w 710700"/>
              <a:gd name="connsiteY5" fmla="*/ 7350440 h 7367585"/>
              <a:gd name="connsiteX6" fmla="*/ 4792 w 710700"/>
              <a:gd name="connsiteY6" fmla="*/ 0 h 7367585"/>
              <a:gd name="connsiteX0" fmla="*/ 365 w 706273"/>
              <a:gd name="connsiteY0" fmla="*/ 0 h 7367585"/>
              <a:gd name="connsiteX1" fmla="*/ 705639 w 706273"/>
              <a:gd name="connsiteY1" fmla="*/ 0 h 7367585"/>
              <a:gd name="connsiteX2" fmla="*/ 706273 w 706273"/>
              <a:gd name="connsiteY2" fmla="*/ 7348535 h 7367585"/>
              <a:gd name="connsiteX3" fmla="*/ 683413 w 706273"/>
              <a:gd name="connsiteY3" fmla="*/ 7365680 h 7367585"/>
              <a:gd name="connsiteX4" fmla="*/ 14758 w 706273"/>
              <a:gd name="connsiteY4" fmla="*/ 7367585 h 7367585"/>
              <a:gd name="connsiteX5" fmla="*/ 1423 w 706273"/>
              <a:gd name="connsiteY5" fmla="*/ 7346630 h 7367585"/>
              <a:gd name="connsiteX6" fmla="*/ 365 w 706273"/>
              <a:gd name="connsiteY6" fmla="*/ 0 h 7367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6273" h="7367585">
                <a:moveTo>
                  <a:pt x="365" y="0"/>
                </a:moveTo>
                <a:lnTo>
                  <a:pt x="705639" y="0"/>
                </a:lnTo>
                <a:cubicBezTo>
                  <a:pt x="705850" y="2449512"/>
                  <a:pt x="706062" y="4899023"/>
                  <a:pt x="706273" y="7348535"/>
                </a:cubicBezTo>
                <a:lnTo>
                  <a:pt x="683413" y="7365680"/>
                </a:lnTo>
                <a:lnTo>
                  <a:pt x="14758" y="7367585"/>
                </a:lnTo>
                <a:lnTo>
                  <a:pt x="1423" y="7346630"/>
                </a:lnTo>
                <a:cubicBezTo>
                  <a:pt x="435" y="4894578"/>
                  <a:pt x="-552" y="2448242"/>
                  <a:pt x="36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  <a:effectLst>
            <a:innerShdw blurRad="63500" dist="50800" dir="10800000">
              <a:prstClr val="black">
                <a:alpha val="36000"/>
              </a:prstClr>
            </a:innerShdw>
          </a:effectLst>
        </p:spPr>
        <p:txBody>
          <a:bodyPr lIns="99269" tIns="49635" rIns="99269" bIns="49635"/>
          <a:lstStyle/>
          <a:p>
            <a:r>
              <a:rPr lang="en-US" dirty="0"/>
              <a:t>   </a:t>
            </a:r>
          </a:p>
        </p:txBody>
      </p:sp>
      <p:sp>
        <p:nvSpPr>
          <p:cNvPr id="11" name="Freeform 544">
            <a:extLst>
              <a:ext uri="{FF2B5EF4-FFF2-40B4-BE49-F238E27FC236}">
                <a16:creationId xmlns:a16="http://schemas.microsoft.com/office/drawing/2014/main" id="{2E840F6D-F447-5F79-FB79-9E454AB2C04D}"/>
              </a:ext>
            </a:extLst>
          </p:cNvPr>
          <p:cNvSpPr>
            <a:spLocks/>
          </p:cNvSpPr>
          <p:nvPr/>
        </p:nvSpPr>
        <p:spPr bwMode="auto">
          <a:xfrm>
            <a:off x="3700797" y="5853074"/>
            <a:ext cx="772347" cy="948337"/>
          </a:xfrm>
          <a:custGeom>
            <a:avLst/>
            <a:gdLst>
              <a:gd name="T0" fmla="*/ 0 w 566"/>
              <a:gd name="T1" fmla="*/ 2147483647 h 2"/>
              <a:gd name="T2" fmla="*/ 2147483647 w 566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6" h="2">
                <a:moveTo>
                  <a:pt x="0" y="2"/>
                </a:moveTo>
                <a:lnTo>
                  <a:pt x="566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35" name="Freeform 544"/>
          <p:cNvSpPr>
            <a:spLocks/>
          </p:cNvSpPr>
          <p:nvPr/>
        </p:nvSpPr>
        <p:spPr bwMode="auto">
          <a:xfrm>
            <a:off x="3648676" y="5597360"/>
            <a:ext cx="841248" cy="0"/>
          </a:xfrm>
          <a:custGeom>
            <a:avLst/>
            <a:gdLst>
              <a:gd name="T0" fmla="*/ 0 w 566"/>
              <a:gd name="T1" fmla="*/ 2147483647 h 2"/>
              <a:gd name="T2" fmla="*/ 2147483647 w 566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6" h="2">
                <a:moveTo>
                  <a:pt x="0" y="2"/>
                </a:moveTo>
                <a:lnTo>
                  <a:pt x="566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17" name="Line 491">
            <a:extLst>
              <a:ext uri="{FF2B5EF4-FFF2-40B4-BE49-F238E27FC236}">
                <a16:creationId xmlns:a16="http://schemas.microsoft.com/office/drawing/2014/main" id="{C9DD5DED-A5E3-430D-AC03-1408291526F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11257" y="6012452"/>
            <a:ext cx="934297" cy="1204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2" name="Rectangle 457">
            <a:extLst>
              <a:ext uri="{FF2B5EF4-FFF2-40B4-BE49-F238E27FC236}">
                <a16:creationId xmlns:a16="http://schemas.microsoft.com/office/drawing/2014/main" id="{16D92A58-CE45-119E-4593-36E214FD0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5632" y="2518010"/>
            <a:ext cx="2610416" cy="44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2.375” (OD), 2.067” (ID) ASTM A53 Grade B (LCS) Sch. 40 Sounding Tube (blank tubing), 0.154” wall thickness, +1 to 125 ft.</a:t>
            </a:r>
          </a:p>
          <a:p>
            <a:endParaRPr lang="en-US" sz="1100" dirty="0"/>
          </a:p>
          <a:p>
            <a:r>
              <a:rPr lang="en-US" sz="1100" dirty="0"/>
              <a:t> </a:t>
            </a:r>
          </a:p>
        </p:txBody>
      </p:sp>
      <p:sp>
        <p:nvSpPr>
          <p:cNvPr id="23" name="Rectangle 555">
            <a:extLst>
              <a:ext uri="{FF2B5EF4-FFF2-40B4-BE49-F238E27FC236}">
                <a16:creationId xmlns:a16="http://schemas.microsoft.com/office/drawing/2014/main" id="{A048FE55-9036-83C2-0F17-C07120255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1962" y="4390839"/>
            <a:ext cx="2522123" cy="704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2.375” (OD), 2.067” (ID) ASTM A53 Grade B (LCS) Sch. 40 with bottom cap, 0.154” wall thickness, perforated (0.050” wide mill slots) 125 to 600 ft.</a:t>
            </a:r>
          </a:p>
        </p:txBody>
      </p:sp>
      <p:sp>
        <p:nvSpPr>
          <p:cNvPr id="24" name="Rectangle 543">
            <a:extLst>
              <a:ext uri="{FF2B5EF4-FFF2-40B4-BE49-F238E27FC236}">
                <a16:creationId xmlns:a16="http://schemas.microsoft.com/office/drawing/2014/main" id="{A7310B5E-FC51-67D1-64A1-066CD6900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588" y="1627603"/>
            <a:ext cx="1751681" cy="396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/>
          <a:p>
            <a:pPr algn="ctr">
              <a:lnSpc>
                <a:spcPct val="95000"/>
              </a:lnSpc>
            </a:pPr>
            <a:r>
              <a:rPr lang="en-US" sz="1000" dirty="0"/>
              <a:t>3.5” (OD), 3.026” (ID), ASTM A53 Grade B (LCS) Sch. 40 Gravel Feed Tube, 0.237” wall thickness, Open-ended on bottom, +1 to 105 ft</a:t>
            </a:r>
          </a:p>
          <a:p>
            <a:pPr algn="r">
              <a:lnSpc>
                <a:spcPct val="95000"/>
              </a:lnSpc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248241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angle 194" descr="Light upward diagonal"/>
          <p:cNvSpPr>
            <a:spLocks noChangeArrowheads="1"/>
          </p:cNvSpPr>
          <p:nvPr/>
        </p:nvSpPr>
        <p:spPr bwMode="auto">
          <a:xfrm>
            <a:off x="4046327" y="1188720"/>
            <a:ext cx="100757" cy="1239159"/>
          </a:xfrm>
          <a:prstGeom prst="rect">
            <a:avLst/>
          </a:prstGeom>
          <a:pattFill prst="ltUpDiag">
            <a:fgClr>
              <a:schemeClr val="tx1"/>
            </a:fgClr>
            <a:bgClr>
              <a:srgbClr val="FFFFFF"/>
            </a:bgClr>
          </a:patt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53" name="Rectangle 13" descr="Large confetti"/>
          <p:cNvSpPr>
            <a:spLocks noChangeArrowheads="1"/>
          </p:cNvSpPr>
          <p:nvPr/>
        </p:nvSpPr>
        <p:spPr bwMode="auto">
          <a:xfrm>
            <a:off x="2895559" y="2436769"/>
            <a:ext cx="1188720" cy="4809368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100000"/>
                      </a14:imgEffect>
                    </a14:imgLayer>
                  </a14:imgProps>
                </a:ext>
              </a:extLst>
            </a:blip>
            <a:srcRect/>
            <a:tile tx="0" ty="0" sx="100000" sy="100000" flip="none" algn="tl"/>
          </a:blipFill>
          <a:ln w="31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/>
          <a:p>
            <a:endParaRPr lang="en-US" dirty="0"/>
          </a:p>
        </p:txBody>
      </p:sp>
      <p:sp>
        <p:nvSpPr>
          <p:cNvPr id="2050" name="Rectangle 199"/>
          <p:cNvSpPr>
            <a:spLocks noChangeArrowheads="1"/>
          </p:cNvSpPr>
          <p:nvPr/>
        </p:nvSpPr>
        <p:spPr bwMode="auto">
          <a:xfrm>
            <a:off x="794727" y="1303111"/>
            <a:ext cx="1334981" cy="380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>
              <a:lnSpc>
                <a:spcPct val="95000"/>
              </a:lnSpc>
            </a:pPr>
            <a:r>
              <a:rPr lang="en-US" sz="1000" dirty="0"/>
              <a:t>Surface Seal</a:t>
            </a:r>
          </a:p>
          <a:p>
            <a:pPr algn="r">
              <a:lnSpc>
                <a:spcPct val="95000"/>
              </a:lnSpc>
            </a:pPr>
            <a:r>
              <a:rPr lang="en-US" sz="1000" dirty="0"/>
              <a:t> (Sand Cement Slurry)</a:t>
            </a:r>
          </a:p>
          <a:p>
            <a:pPr algn="r">
              <a:lnSpc>
                <a:spcPct val="95000"/>
              </a:lnSpc>
            </a:pPr>
            <a:endParaRPr lang="en-US" sz="1100" dirty="0"/>
          </a:p>
        </p:txBody>
      </p:sp>
      <p:sp>
        <p:nvSpPr>
          <p:cNvPr id="2051" name="Rectangle 194" descr="Light upward diagonal"/>
          <p:cNvSpPr>
            <a:spLocks noChangeArrowheads="1"/>
          </p:cNvSpPr>
          <p:nvPr/>
        </p:nvSpPr>
        <p:spPr bwMode="auto">
          <a:xfrm>
            <a:off x="2812800" y="1193306"/>
            <a:ext cx="96034" cy="1243463"/>
          </a:xfrm>
          <a:prstGeom prst="rect">
            <a:avLst/>
          </a:prstGeom>
          <a:pattFill prst="ltUpDiag">
            <a:fgClr>
              <a:schemeClr val="tx1"/>
            </a:fgClr>
            <a:bgClr>
              <a:srgbClr val="FFFFFF"/>
            </a:bgClr>
          </a:patt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52" name="Rectangle 435" descr="Zig zag"/>
          <p:cNvSpPr>
            <a:spLocks noChangeArrowheads="1"/>
          </p:cNvSpPr>
          <p:nvPr/>
        </p:nvSpPr>
        <p:spPr bwMode="auto">
          <a:xfrm>
            <a:off x="2896977" y="1420015"/>
            <a:ext cx="1183906" cy="2165752"/>
          </a:xfrm>
          <a:prstGeom prst="rect">
            <a:avLst/>
          </a:prstGeom>
          <a:pattFill prst="zigZag">
            <a:fgClr>
              <a:srgbClr val="808080"/>
            </a:fgClr>
            <a:bgClr>
              <a:srgbClr val="FFFFFF"/>
            </a:bgClr>
          </a:patt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54" name="Rectangle 150"/>
          <p:cNvSpPr>
            <a:spLocks noChangeArrowheads="1"/>
          </p:cNvSpPr>
          <p:nvPr/>
        </p:nvSpPr>
        <p:spPr bwMode="auto">
          <a:xfrm>
            <a:off x="2896466" y="3202093"/>
            <a:ext cx="1186050" cy="253553"/>
          </a:xfrm>
          <a:prstGeom prst="rect">
            <a:avLst/>
          </a:prstGeom>
          <a:solidFill>
            <a:srgbClr val="800000"/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57" name="Line 64"/>
          <p:cNvSpPr>
            <a:spLocks noChangeShapeType="1"/>
          </p:cNvSpPr>
          <p:nvPr/>
        </p:nvSpPr>
        <p:spPr bwMode="auto">
          <a:xfrm>
            <a:off x="1394010" y="1193306"/>
            <a:ext cx="137150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2060" name="Rectangle 32"/>
          <p:cNvSpPr>
            <a:spLocks noChangeArrowheads="1"/>
          </p:cNvSpPr>
          <p:nvPr/>
        </p:nvSpPr>
        <p:spPr bwMode="auto">
          <a:xfrm>
            <a:off x="4639526" y="2396273"/>
            <a:ext cx="1002135" cy="21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34”  Borehole</a:t>
            </a:r>
          </a:p>
        </p:txBody>
      </p:sp>
      <p:sp>
        <p:nvSpPr>
          <p:cNvPr id="2061" name="Rectangle 35"/>
          <p:cNvSpPr>
            <a:spLocks noChangeArrowheads="1"/>
          </p:cNvSpPr>
          <p:nvPr/>
        </p:nvSpPr>
        <p:spPr bwMode="auto">
          <a:xfrm>
            <a:off x="4092381" y="3880567"/>
            <a:ext cx="1296847" cy="404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>
              <a:lnSpc>
                <a:spcPct val="95000"/>
              </a:lnSpc>
            </a:pPr>
            <a:r>
              <a:rPr lang="en-US" sz="1000" dirty="0"/>
              <a:t>Est. Water Level </a:t>
            </a:r>
          </a:p>
          <a:p>
            <a:pPr algn="r">
              <a:lnSpc>
                <a:spcPct val="95000"/>
              </a:lnSpc>
            </a:pPr>
            <a:r>
              <a:rPr lang="en-US" sz="1000" dirty="0"/>
              <a:t>~120 feet            </a:t>
            </a:r>
          </a:p>
        </p:txBody>
      </p:sp>
      <p:sp>
        <p:nvSpPr>
          <p:cNvPr id="2062" name="Rectangle 65"/>
          <p:cNvSpPr>
            <a:spLocks noChangeArrowheads="1"/>
          </p:cNvSpPr>
          <p:nvPr/>
        </p:nvSpPr>
        <p:spPr bwMode="auto">
          <a:xfrm>
            <a:off x="6386196" y="1075690"/>
            <a:ext cx="1007534" cy="251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Land surface </a:t>
            </a:r>
          </a:p>
        </p:txBody>
      </p:sp>
      <p:sp>
        <p:nvSpPr>
          <p:cNvPr id="2064" name="Rectangle 113"/>
          <p:cNvSpPr>
            <a:spLocks noChangeArrowheads="1"/>
          </p:cNvSpPr>
          <p:nvPr/>
        </p:nvSpPr>
        <p:spPr bwMode="auto">
          <a:xfrm>
            <a:off x="4588510" y="1413671"/>
            <a:ext cx="2957830" cy="399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42” (OD) LCS conductor, </a:t>
            </a:r>
          </a:p>
          <a:p>
            <a:pPr>
              <a:lnSpc>
                <a:spcPct val="95000"/>
              </a:lnSpc>
            </a:pPr>
            <a:r>
              <a:rPr lang="en-US" sz="1000" dirty="0"/>
              <a:t>A53B, 0.375-inch wall thickness</a:t>
            </a:r>
          </a:p>
        </p:txBody>
      </p:sp>
      <p:sp>
        <p:nvSpPr>
          <p:cNvPr id="2065" name="Line 114"/>
          <p:cNvSpPr>
            <a:spLocks noChangeShapeType="1"/>
          </p:cNvSpPr>
          <p:nvPr/>
        </p:nvSpPr>
        <p:spPr bwMode="auto">
          <a:xfrm>
            <a:off x="2896466" y="1082674"/>
            <a:ext cx="4577" cy="1357935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66" name="Line 115"/>
          <p:cNvSpPr>
            <a:spLocks noChangeShapeType="1"/>
          </p:cNvSpPr>
          <p:nvPr/>
        </p:nvSpPr>
        <p:spPr bwMode="auto">
          <a:xfrm flipH="1">
            <a:off x="4062933" y="1082675"/>
            <a:ext cx="2953" cy="1355041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68" name="Rectangle 129"/>
          <p:cNvSpPr>
            <a:spLocks noChangeArrowheads="1"/>
          </p:cNvSpPr>
          <p:nvPr/>
        </p:nvSpPr>
        <p:spPr bwMode="auto">
          <a:xfrm>
            <a:off x="4630749" y="875919"/>
            <a:ext cx="2754166" cy="183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100" dirty="0"/>
              <a:t>2’ conductor stickup</a:t>
            </a:r>
          </a:p>
        </p:txBody>
      </p:sp>
      <p:sp>
        <p:nvSpPr>
          <p:cNvPr id="2070" name="Rectangle 84"/>
          <p:cNvSpPr>
            <a:spLocks noChangeArrowheads="1"/>
          </p:cNvSpPr>
          <p:nvPr/>
        </p:nvSpPr>
        <p:spPr bwMode="auto">
          <a:xfrm>
            <a:off x="1236028" y="1075690"/>
            <a:ext cx="187114" cy="293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/>
              <a:t>0’</a:t>
            </a:r>
          </a:p>
        </p:txBody>
      </p:sp>
      <p:sp>
        <p:nvSpPr>
          <p:cNvPr id="2073" name="Rectangle 152"/>
          <p:cNvSpPr>
            <a:spLocks noChangeArrowheads="1"/>
          </p:cNvSpPr>
          <p:nvPr/>
        </p:nvSpPr>
        <p:spPr bwMode="auto">
          <a:xfrm>
            <a:off x="5312412" y="1216027"/>
            <a:ext cx="1867535" cy="183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48” Borehole</a:t>
            </a:r>
          </a:p>
        </p:txBody>
      </p:sp>
      <p:sp>
        <p:nvSpPr>
          <p:cNvPr id="2074" name="Rectangle 154"/>
          <p:cNvSpPr>
            <a:spLocks noChangeArrowheads="1"/>
          </p:cNvSpPr>
          <p:nvPr/>
        </p:nvSpPr>
        <p:spPr bwMode="auto">
          <a:xfrm>
            <a:off x="1195661" y="3267008"/>
            <a:ext cx="972497" cy="165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100" dirty="0"/>
              <a:t>Bentonite Seal</a:t>
            </a:r>
          </a:p>
        </p:txBody>
      </p:sp>
      <p:sp>
        <p:nvSpPr>
          <p:cNvPr id="2075" name="Rectangle 161"/>
          <p:cNvSpPr>
            <a:spLocks noChangeArrowheads="1"/>
          </p:cNvSpPr>
          <p:nvPr/>
        </p:nvSpPr>
        <p:spPr bwMode="auto">
          <a:xfrm>
            <a:off x="2188535" y="7113040"/>
            <a:ext cx="433600" cy="207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700’</a:t>
            </a:r>
          </a:p>
        </p:txBody>
      </p:sp>
      <p:sp>
        <p:nvSpPr>
          <p:cNvPr id="2076" name="Line 162"/>
          <p:cNvSpPr>
            <a:spLocks noChangeShapeType="1"/>
          </p:cNvSpPr>
          <p:nvPr/>
        </p:nvSpPr>
        <p:spPr bwMode="auto">
          <a:xfrm flipH="1">
            <a:off x="2603527" y="7210969"/>
            <a:ext cx="2202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2083" name="Rectangle 175"/>
          <p:cNvSpPr>
            <a:spLocks noChangeArrowheads="1"/>
          </p:cNvSpPr>
          <p:nvPr/>
        </p:nvSpPr>
        <p:spPr bwMode="auto">
          <a:xfrm>
            <a:off x="1941755" y="2355791"/>
            <a:ext cx="370629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39’</a:t>
            </a:r>
          </a:p>
        </p:txBody>
      </p:sp>
      <p:sp>
        <p:nvSpPr>
          <p:cNvPr id="2084" name="Line 176"/>
          <p:cNvSpPr>
            <a:spLocks noChangeShapeType="1"/>
          </p:cNvSpPr>
          <p:nvPr/>
        </p:nvSpPr>
        <p:spPr bwMode="auto">
          <a:xfrm flipH="1">
            <a:off x="2346606" y="2437720"/>
            <a:ext cx="36703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2085" name="Rectangle 178"/>
          <p:cNvSpPr>
            <a:spLocks noChangeArrowheads="1"/>
          </p:cNvSpPr>
          <p:nvPr/>
        </p:nvSpPr>
        <p:spPr bwMode="auto">
          <a:xfrm>
            <a:off x="457200" y="457200"/>
            <a:ext cx="6858000" cy="91440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2088" name="Line 112"/>
          <p:cNvSpPr>
            <a:spLocks noChangeShapeType="1"/>
          </p:cNvSpPr>
          <p:nvPr/>
        </p:nvSpPr>
        <p:spPr bwMode="auto">
          <a:xfrm>
            <a:off x="4188461" y="1295717"/>
            <a:ext cx="1104689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90" name="Line 201"/>
          <p:cNvSpPr>
            <a:spLocks noChangeShapeType="1"/>
          </p:cNvSpPr>
          <p:nvPr/>
        </p:nvSpPr>
        <p:spPr bwMode="auto">
          <a:xfrm>
            <a:off x="4075114" y="1548607"/>
            <a:ext cx="50016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98" name="Line 343"/>
          <p:cNvSpPr>
            <a:spLocks noChangeShapeType="1"/>
          </p:cNvSpPr>
          <p:nvPr/>
        </p:nvSpPr>
        <p:spPr bwMode="auto">
          <a:xfrm>
            <a:off x="4079556" y="2485147"/>
            <a:ext cx="528001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099" name="Rectangle 396"/>
          <p:cNvSpPr>
            <a:spLocks noChangeArrowheads="1"/>
          </p:cNvSpPr>
          <p:nvPr/>
        </p:nvSpPr>
        <p:spPr bwMode="auto">
          <a:xfrm>
            <a:off x="1504524" y="4331174"/>
            <a:ext cx="1429174" cy="4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Tacna Sand 6 x 16</a:t>
            </a:r>
          </a:p>
          <a:p>
            <a:pPr>
              <a:lnSpc>
                <a:spcPct val="95000"/>
              </a:lnSpc>
            </a:pPr>
            <a:r>
              <a:rPr lang="en-US" sz="1000" dirty="0"/>
              <a:t>(100-700 ft)</a:t>
            </a:r>
          </a:p>
        </p:txBody>
      </p:sp>
      <p:sp>
        <p:nvSpPr>
          <p:cNvPr id="2104" name="Freeform 458"/>
          <p:cNvSpPr>
            <a:spLocks/>
          </p:cNvSpPr>
          <p:nvPr/>
        </p:nvSpPr>
        <p:spPr bwMode="auto">
          <a:xfrm>
            <a:off x="4068816" y="963932"/>
            <a:ext cx="531655" cy="95343"/>
          </a:xfrm>
          <a:custGeom>
            <a:avLst/>
            <a:gdLst>
              <a:gd name="T0" fmla="*/ 0 w 594"/>
              <a:gd name="T1" fmla="*/ 2147483647 h 90"/>
              <a:gd name="T2" fmla="*/ 2147483647 w 594"/>
              <a:gd name="T3" fmla="*/ 0 h 90"/>
              <a:gd name="T4" fmla="*/ 2147483647 w 594"/>
              <a:gd name="T5" fmla="*/ 0 h 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94" h="90">
                <a:moveTo>
                  <a:pt x="0" y="90"/>
                </a:moveTo>
                <a:lnTo>
                  <a:pt x="66" y="0"/>
                </a:lnTo>
                <a:lnTo>
                  <a:pt x="594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2106" name="Line 490"/>
          <p:cNvSpPr>
            <a:spLocks noChangeShapeType="1"/>
          </p:cNvSpPr>
          <p:nvPr/>
        </p:nvSpPr>
        <p:spPr bwMode="auto">
          <a:xfrm>
            <a:off x="3951483" y="2726137"/>
            <a:ext cx="618914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07" name="Line 491"/>
          <p:cNvSpPr>
            <a:spLocks noChangeShapeType="1"/>
          </p:cNvSpPr>
          <p:nvPr/>
        </p:nvSpPr>
        <p:spPr bwMode="auto">
          <a:xfrm flipH="1">
            <a:off x="2123254" y="1487200"/>
            <a:ext cx="683684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08" name="Rectangle 509"/>
          <p:cNvSpPr>
            <a:spLocks noChangeArrowheads="1"/>
          </p:cNvSpPr>
          <p:nvPr/>
        </p:nvSpPr>
        <p:spPr bwMode="auto">
          <a:xfrm>
            <a:off x="4641852" y="7487920"/>
            <a:ext cx="2817495" cy="373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endParaRPr lang="en-US" sz="1100"/>
          </a:p>
        </p:txBody>
      </p:sp>
      <p:sp>
        <p:nvSpPr>
          <p:cNvPr id="2116" name="Rectangle 543"/>
          <p:cNvSpPr>
            <a:spLocks noChangeArrowheads="1"/>
          </p:cNvSpPr>
          <p:nvPr/>
        </p:nvSpPr>
        <p:spPr bwMode="auto">
          <a:xfrm>
            <a:off x="4570397" y="5408762"/>
            <a:ext cx="2817495" cy="55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24” (OD) ASTM 139 Grade B (LCS) </a:t>
            </a:r>
          </a:p>
          <a:p>
            <a:pPr>
              <a:lnSpc>
                <a:spcPct val="95000"/>
              </a:lnSpc>
            </a:pPr>
            <a:r>
              <a:rPr lang="en-US" sz="1000" dirty="0"/>
              <a:t>0.375” wall thickness, 0.060” wide slots</a:t>
            </a:r>
            <a:endParaRPr lang="en-US" sz="1100" dirty="0"/>
          </a:p>
        </p:txBody>
      </p:sp>
      <p:sp>
        <p:nvSpPr>
          <p:cNvPr id="2117" name="Rectangle 549"/>
          <p:cNvSpPr>
            <a:spLocks noChangeArrowheads="1"/>
          </p:cNvSpPr>
          <p:nvPr/>
        </p:nvSpPr>
        <p:spPr bwMode="auto">
          <a:xfrm>
            <a:off x="1764983" y="8428768"/>
            <a:ext cx="683684" cy="293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endParaRPr lang="en-US" sz="1100"/>
          </a:p>
        </p:txBody>
      </p:sp>
      <p:sp>
        <p:nvSpPr>
          <p:cNvPr id="2119" name="Line 539"/>
          <p:cNvSpPr>
            <a:spLocks noChangeShapeType="1"/>
          </p:cNvSpPr>
          <p:nvPr/>
        </p:nvSpPr>
        <p:spPr bwMode="auto">
          <a:xfrm flipH="1" flipV="1">
            <a:off x="2574798" y="4479160"/>
            <a:ext cx="39042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27" name="Line 574"/>
          <p:cNvSpPr>
            <a:spLocks noChangeShapeType="1"/>
          </p:cNvSpPr>
          <p:nvPr/>
        </p:nvSpPr>
        <p:spPr bwMode="auto">
          <a:xfrm>
            <a:off x="3982601" y="1869259"/>
            <a:ext cx="563139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33" name="Rectangle 554" descr="Dashed vertical"/>
          <p:cNvSpPr>
            <a:spLocks noChangeArrowheads="1"/>
          </p:cNvSpPr>
          <p:nvPr/>
        </p:nvSpPr>
        <p:spPr bwMode="auto">
          <a:xfrm>
            <a:off x="3896995" y="3473001"/>
            <a:ext cx="45719" cy="2311712"/>
          </a:xfrm>
          <a:prstGeom prst="rect">
            <a:avLst/>
          </a:prstGeom>
          <a:pattFill prst="dashVert">
            <a:fgClr>
              <a:srgbClr val="000000">
                <a:alpha val="94901"/>
              </a:srgbClr>
            </a:fgClr>
            <a:bgClr>
              <a:schemeClr val="bg1">
                <a:lumMod val="85000"/>
                <a:alpha val="94901"/>
              </a:schemeClr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37" name="Rectangle 586"/>
          <p:cNvSpPr>
            <a:spLocks noChangeArrowheads="1"/>
          </p:cNvSpPr>
          <p:nvPr/>
        </p:nvSpPr>
        <p:spPr bwMode="auto">
          <a:xfrm>
            <a:off x="4610308" y="1765357"/>
            <a:ext cx="1964475" cy="20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Neat Cement Seal </a:t>
            </a:r>
          </a:p>
        </p:txBody>
      </p:sp>
      <p:sp>
        <p:nvSpPr>
          <p:cNvPr id="99" name="Rectangle 370" descr="Dashed vertical"/>
          <p:cNvSpPr>
            <a:spLocks noChangeArrowheads="1"/>
          </p:cNvSpPr>
          <p:nvPr/>
        </p:nvSpPr>
        <p:spPr bwMode="auto">
          <a:xfrm>
            <a:off x="3125716" y="6850161"/>
            <a:ext cx="693591" cy="301618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01" name="Rectangle 171"/>
          <p:cNvSpPr>
            <a:spLocks noChangeArrowheads="1"/>
          </p:cNvSpPr>
          <p:nvPr/>
        </p:nvSpPr>
        <p:spPr bwMode="auto">
          <a:xfrm>
            <a:off x="2226473" y="3948656"/>
            <a:ext cx="41280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125’</a:t>
            </a:r>
          </a:p>
        </p:txBody>
      </p:sp>
      <p:sp>
        <p:nvSpPr>
          <p:cNvPr id="102" name="Line 172"/>
          <p:cNvSpPr>
            <a:spLocks noChangeShapeType="1"/>
          </p:cNvSpPr>
          <p:nvPr/>
        </p:nvSpPr>
        <p:spPr bwMode="auto">
          <a:xfrm flipH="1">
            <a:off x="2620904" y="4045594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21" name="Rectangle 120"/>
          <p:cNvSpPr>
            <a:spLocks noChangeArrowheads="1"/>
          </p:cNvSpPr>
          <p:nvPr/>
        </p:nvSpPr>
        <p:spPr bwMode="auto">
          <a:xfrm>
            <a:off x="488988" y="7519060"/>
            <a:ext cx="1688902" cy="1586913"/>
          </a:xfrm>
          <a:prstGeom prst="rect">
            <a:avLst/>
          </a:prstGeom>
          <a:noFill/>
          <a:ln w="12700" cmpd="dbl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 Notes:  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Drawing Not to Scale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Depths are below land  </a:t>
            </a:r>
            <a:br>
              <a:rPr lang="en-US" sz="1000" dirty="0"/>
            </a:br>
            <a:r>
              <a:rPr lang="en-US" sz="1000" dirty="0"/>
              <a:t>surface unless noted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Centralizers installed</a:t>
            </a:r>
            <a:br>
              <a:rPr lang="en-US" sz="1000" dirty="0"/>
            </a:br>
            <a:r>
              <a:rPr lang="en-US" sz="1000" dirty="0"/>
              <a:t>at intervals no more </a:t>
            </a:r>
          </a:p>
          <a:p>
            <a:pPr marL="111125"/>
            <a:r>
              <a:rPr lang="en-US" sz="1000" dirty="0"/>
              <a:t>    than 50 feet</a:t>
            </a:r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</p:txBody>
      </p:sp>
      <p:grpSp>
        <p:nvGrpSpPr>
          <p:cNvPr id="3" name="Group 2"/>
          <p:cNvGrpSpPr/>
          <p:nvPr/>
        </p:nvGrpSpPr>
        <p:grpSpPr>
          <a:xfrm>
            <a:off x="475694" y="8515271"/>
            <a:ext cx="6839712" cy="1082035"/>
            <a:chOff x="8672630" y="8513297"/>
            <a:chExt cx="6839712" cy="1082035"/>
          </a:xfrm>
        </p:grpSpPr>
        <p:sp>
          <p:nvSpPr>
            <p:cNvPr id="110" name="Line 181"/>
            <p:cNvSpPr>
              <a:spLocks noChangeShapeType="1"/>
            </p:cNvSpPr>
            <p:nvPr/>
          </p:nvSpPr>
          <p:spPr bwMode="auto">
            <a:xfrm>
              <a:off x="8672630" y="8623782"/>
              <a:ext cx="6839712" cy="15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Rectangle 219"/>
            <p:cNvSpPr>
              <a:spLocks noChangeArrowheads="1"/>
            </p:cNvSpPr>
            <p:nvPr/>
          </p:nvSpPr>
          <p:spPr bwMode="auto">
            <a:xfrm>
              <a:off x="11195105" y="8513297"/>
              <a:ext cx="3411538" cy="7216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/>
              <a:r>
                <a:rPr lang="en-US" sz="1600" b="1" dirty="0"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en-US" sz="1600" b="1" dirty="0">
                  <a:cs typeface="Times New Roman" panose="02020603050405020304" pitchFamily="18" charset="0"/>
                </a:rPr>
                <a:t>REPLACEMENT WELL DESIGN</a:t>
              </a:r>
            </a:p>
            <a:p>
              <a:pPr algn="ctr"/>
              <a:r>
                <a:rPr lang="en-US" sz="1200" b="1" dirty="0">
                  <a:cs typeface="Times New Roman" panose="02020603050405020304" pitchFamily="18" charset="0"/>
                </a:rPr>
                <a:t>TYPICAL 700’ DESIGN - 24” CASING</a:t>
              </a:r>
              <a:endParaRPr lang="en-US" sz="1600" b="1" dirty="0">
                <a:cs typeface="Times New Roman" panose="02020603050405020304" pitchFamily="18" charset="0"/>
              </a:endParaRPr>
            </a:p>
            <a:p>
              <a:pPr algn="ctr"/>
              <a:r>
                <a:rPr lang="en-US" sz="1400" b="1" dirty="0">
                  <a:cs typeface="Times New Roman" panose="02020603050405020304" pitchFamily="18" charset="0"/>
                </a:rPr>
                <a:t>ROOSEVELT IRRIGATION DISTRICT</a:t>
              </a:r>
            </a:p>
          </p:txBody>
        </p:sp>
        <p:sp>
          <p:nvSpPr>
            <p:cNvPr id="123" name="Rectangle 220"/>
            <p:cNvSpPr>
              <a:spLocks noChangeArrowheads="1"/>
            </p:cNvSpPr>
            <p:nvPr/>
          </p:nvSpPr>
          <p:spPr bwMode="auto">
            <a:xfrm>
              <a:off x="14636805" y="8888894"/>
              <a:ext cx="857250" cy="525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>
                <a:spcBef>
                  <a:spcPts val="0"/>
                </a:spcBef>
              </a:pPr>
              <a:r>
                <a:rPr lang="en-US" sz="1600" b="1" dirty="0">
                  <a:cs typeface="Times New Roman" panose="02020603050405020304" pitchFamily="18" charset="0"/>
                </a:rPr>
                <a:t>Figure</a:t>
              </a:r>
            </a:p>
            <a:p>
              <a:pPr algn="ctr">
                <a:spcBef>
                  <a:spcPts val="0"/>
                </a:spcBef>
              </a:pPr>
              <a:r>
                <a:rPr lang="en-US" sz="1600" b="1" dirty="0">
                  <a:cs typeface="Times New Roman" panose="02020603050405020304" pitchFamily="18" charset="0"/>
                </a:rPr>
                <a:t>6</a:t>
              </a:r>
            </a:p>
            <a:p>
              <a:pPr algn="ctr">
                <a:spcBef>
                  <a:spcPts val="0"/>
                </a:spcBef>
              </a:pPr>
              <a:br>
                <a:rPr lang="en-US" sz="1600" b="1" dirty="0">
                  <a:cs typeface="Times New Roman" panose="02020603050405020304" pitchFamily="18" charset="0"/>
                </a:rPr>
              </a:br>
              <a:endParaRPr lang="en-US" sz="1600" b="1" dirty="0"/>
            </a:p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endParaRPr lang="en-US" sz="1600" b="1" dirty="0"/>
            </a:p>
          </p:txBody>
        </p:sp>
        <p:sp>
          <p:nvSpPr>
            <p:cNvPr id="124" name="Text Box 228"/>
            <p:cNvSpPr txBox="1">
              <a:spLocks noChangeArrowheads="1"/>
            </p:cNvSpPr>
            <p:nvPr/>
          </p:nvSpPr>
          <p:spPr bwMode="auto">
            <a:xfrm>
              <a:off x="11212408" y="9340737"/>
              <a:ext cx="3392647" cy="171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 b="1" dirty="0"/>
                <a:t>Maricopa County, Arizona</a:t>
              </a:r>
            </a:p>
          </p:txBody>
        </p:sp>
        <p:sp>
          <p:nvSpPr>
            <p:cNvPr id="125" name="Line 229"/>
            <p:cNvSpPr>
              <a:spLocks noChangeShapeType="1"/>
            </p:cNvSpPr>
            <p:nvPr/>
          </p:nvSpPr>
          <p:spPr bwMode="auto">
            <a:xfrm>
              <a:off x="11188755" y="8623782"/>
              <a:ext cx="0" cy="962025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Line 230"/>
            <p:cNvSpPr>
              <a:spLocks noChangeShapeType="1"/>
            </p:cNvSpPr>
            <p:nvPr/>
          </p:nvSpPr>
          <p:spPr bwMode="auto">
            <a:xfrm>
              <a:off x="14605055" y="8634894"/>
              <a:ext cx="1588" cy="960438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9" name="Line 64"/>
          <p:cNvSpPr>
            <a:spLocks noChangeShapeType="1"/>
          </p:cNvSpPr>
          <p:nvPr/>
        </p:nvSpPr>
        <p:spPr bwMode="auto">
          <a:xfrm>
            <a:off x="4068816" y="1183958"/>
            <a:ext cx="224664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47" name="Rectangle 523"/>
          <p:cNvSpPr>
            <a:spLocks noChangeArrowheads="1"/>
          </p:cNvSpPr>
          <p:nvPr/>
        </p:nvSpPr>
        <p:spPr bwMode="auto">
          <a:xfrm>
            <a:off x="1750661" y="6897732"/>
            <a:ext cx="44864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695’</a:t>
            </a:r>
          </a:p>
        </p:txBody>
      </p:sp>
      <p:sp>
        <p:nvSpPr>
          <p:cNvPr id="148" name="Line 146"/>
          <p:cNvSpPr>
            <a:spLocks noChangeShapeType="1"/>
          </p:cNvSpPr>
          <p:nvPr/>
        </p:nvSpPr>
        <p:spPr bwMode="auto">
          <a:xfrm flipH="1" flipV="1">
            <a:off x="2182639" y="7011835"/>
            <a:ext cx="6400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51" name="Rectangle 428"/>
          <p:cNvSpPr>
            <a:spLocks noChangeArrowheads="1"/>
          </p:cNvSpPr>
          <p:nvPr/>
        </p:nvSpPr>
        <p:spPr bwMode="auto">
          <a:xfrm>
            <a:off x="4484213" y="6897732"/>
            <a:ext cx="2556616" cy="5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24” (OD) ASTM 139 Grade B (LCS) </a:t>
            </a:r>
          </a:p>
          <a:p>
            <a:r>
              <a:rPr lang="en-US" sz="1000" dirty="0"/>
              <a:t>Well Casing, 0.375” wall thickness with Bull Nosed bottom.</a:t>
            </a:r>
          </a:p>
          <a:p>
            <a:endParaRPr lang="en-US" sz="1000" dirty="0"/>
          </a:p>
          <a:p>
            <a:r>
              <a:rPr lang="en-US" sz="1100" dirty="0"/>
              <a:t>  </a:t>
            </a:r>
          </a:p>
        </p:txBody>
      </p:sp>
      <p:sp>
        <p:nvSpPr>
          <p:cNvPr id="2" name="Rectangle 1"/>
          <p:cNvSpPr/>
          <p:nvPr/>
        </p:nvSpPr>
        <p:spPr>
          <a:xfrm>
            <a:off x="1879120" y="7650834"/>
            <a:ext cx="38862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OD – Outside diameter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ID – Inside diameter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LCS – Low carbon steel</a:t>
            </a:r>
          </a:p>
          <a:p>
            <a:pPr marL="233363" indent="-122238">
              <a:buFont typeface="Arial" panose="020B0604020202020204" pitchFamily="34" charset="0"/>
              <a:buChar char="•"/>
            </a:pPr>
            <a:r>
              <a:rPr lang="en-US" sz="1000" dirty="0"/>
              <a:t>Sch 40  - Schedule 40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E9C5DE-E240-4F9B-A6CB-CD5314CCBDD8}"/>
              </a:ext>
            </a:extLst>
          </p:cNvPr>
          <p:cNvSpPr txBox="1"/>
          <p:nvPr/>
        </p:nvSpPr>
        <p:spPr>
          <a:xfrm>
            <a:off x="488987" y="9314104"/>
            <a:ext cx="2493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August 2024              Project 24-0527</a:t>
            </a:r>
          </a:p>
        </p:txBody>
      </p:sp>
      <p:sp>
        <p:nvSpPr>
          <p:cNvPr id="88" name="Rectangle 171">
            <a:extLst>
              <a:ext uri="{FF2B5EF4-FFF2-40B4-BE49-F238E27FC236}">
                <a16:creationId xmlns:a16="http://schemas.microsoft.com/office/drawing/2014/main" id="{99C19A07-7B12-4647-A885-F5FC4F8DC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0052" y="3128123"/>
            <a:ext cx="41280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70’</a:t>
            </a:r>
          </a:p>
        </p:txBody>
      </p:sp>
      <p:sp>
        <p:nvSpPr>
          <p:cNvPr id="90" name="Line 172">
            <a:extLst>
              <a:ext uri="{FF2B5EF4-FFF2-40B4-BE49-F238E27FC236}">
                <a16:creationId xmlns:a16="http://schemas.microsoft.com/office/drawing/2014/main" id="{DCF9CC5B-EC3A-40E1-A835-766B70D8DB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40599" y="3219677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94" name="Line 172">
            <a:extLst>
              <a:ext uri="{FF2B5EF4-FFF2-40B4-BE49-F238E27FC236}">
                <a16:creationId xmlns:a16="http://schemas.microsoft.com/office/drawing/2014/main" id="{CC37DFCB-5B50-4B30-B709-646BC8D1DB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39274" y="3641297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04" name="Rectangle 171">
            <a:extLst>
              <a:ext uri="{FF2B5EF4-FFF2-40B4-BE49-F238E27FC236}">
                <a16:creationId xmlns:a16="http://schemas.microsoft.com/office/drawing/2014/main" id="{74F76FB4-4C88-4DED-8FC5-AFE6B8D8C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2722" y="3534413"/>
            <a:ext cx="41280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100’</a:t>
            </a:r>
          </a:p>
        </p:txBody>
      </p:sp>
      <p:sp>
        <p:nvSpPr>
          <p:cNvPr id="113" name="Freeform 544">
            <a:extLst>
              <a:ext uri="{FF2B5EF4-FFF2-40B4-BE49-F238E27FC236}">
                <a16:creationId xmlns:a16="http://schemas.microsoft.com/office/drawing/2014/main" id="{7E02BAF3-4DDF-496E-A688-72A1684858CB}"/>
              </a:ext>
            </a:extLst>
          </p:cNvPr>
          <p:cNvSpPr>
            <a:spLocks/>
          </p:cNvSpPr>
          <p:nvPr/>
        </p:nvSpPr>
        <p:spPr bwMode="auto">
          <a:xfrm flipH="1" flipV="1">
            <a:off x="2191457" y="3769091"/>
            <a:ext cx="671651" cy="0"/>
          </a:xfrm>
          <a:custGeom>
            <a:avLst/>
            <a:gdLst>
              <a:gd name="T0" fmla="*/ 0 w 566"/>
              <a:gd name="T1" fmla="*/ 2147483647 h 2"/>
              <a:gd name="T2" fmla="*/ 2147483647 w 566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6" h="2">
                <a:moveTo>
                  <a:pt x="0" y="2"/>
                </a:moveTo>
                <a:lnTo>
                  <a:pt x="566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Rectangle 39">
            <a:extLst>
              <a:ext uri="{FF2B5EF4-FFF2-40B4-BE49-F238E27FC236}">
                <a16:creationId xmlns:a16="http://schemas.microsoft.com/office/drawing/2014/main" id="{3FA3A481-49D1-492B-82BA-BDE48E52E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9922" y="7001061"/>
            <a:ext cx="702687" cy="132688"/>
          </a:xfrm>
          <a:custGeom>
            <a:avLst/>
            <a:gdLst>
              <a:gd name="connsiteX0" fmla="*/ 0 w 705274"/>
              <a:gd name="connsiteY0" fmla="*/ 0 h 7369175"/>
              <a:gd name="connsiteX1" fmla="*/ 705274 w 705274"/>
              <a:gd name="connsiteY1" fmla="*/ 0 h 7369175"/>
              <a:gd name="connsiteX2" fmla="*/ 705274 w 705274"/>
              <a:gd name="connsiteY2" fmla="*/ 7369175 h 7369175"/>
              <a:gd name="connsiteX3" fmla="*/ 0 w 705274"/>
              <a:gd name="connsiteY3" fmla="*/ 7369175 h 7369175"/>
              <a:gd name="connsiteX4" fmla="*/ 0 w 705274"/>
              <a:gd name="connsiteY4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2752 w 708026"/>
              <a:gd name="connsiteY3" fmla="*/ 7369175 h 7369175"/>
              <a:gd name="connsiteX4" fmla="*/ 0 w 708026"/>
              <a:gd name="connsiteY4" fmla="*/ 7344725 h 7369175"/>
              <a:gd name="connsiteX5" fmla="*/ 2752 w 708026"/>
              <a:gd name="connsiteY5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19050 w 708026"/>
              <a:gd name="connsiteY3" fmla="*/ 7367585 h 7369175"/>
              <a:gd name="connsiteX4" fmla="*/ 2752 w 708026"/>
              <a:gd name="connsiteY4" fmla="*/ 7369175 h 7369175"/>
              <a:gd name="connsiteX5" fmla="*/ 0 w 708026"/>
              <a:gd name="connsiteY5" fmla="*/ 7344725 h 7369175"/>
              <a:gd name="connsiteX6" fmla="*/ 2752 w 708026"/>
              <a:gd name="connsiteY6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685800 w 708026"/>
              <a:gd name="connsiteY3" fmla="*/ 7365680 h 7369175"/>
              <a:gd name="connsiteX4" fmla="*/ 19050 w 708026"/>
              <a:gd name="connsiteY4" fmla="*/ 7367585 h 7369175"/>
              <a:gd name="connsiteX5" fmla="*/ 2752 w 708026"/>
              <a:gd name="connsiteY5" fmla="*/ 7369175 h 7369175"/>
              <a:gd name="connsiteX6" fmla="*/ 0 w 708026"/>
              <a:gd name="connsiteY6" fmla="*/ 7344725 h 7369175"/>
              <a:gd name="connsiteX7" fmla="*/ 2752 w 708026"/>
              <a:gd name="connsiteY7" fmla="*/ 0 h 7369175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708026 w 708660"/>
              <a:gd name="connsiteY3" fmla="*/ 7369175 h 7369175"/>
              <a:gd name="connsiteX4" fmla="*/ 685800 w 708660"/>
              <a:gd name="connsiteY4" fmla="*/ 7365680 h 7369175"/>
              <a:gd name="connsiteX5" fmla="*/ 19050 w 708660"/>
              <a:gd name="connsiteY5" fmla="*/ 7367585 h 7369175"/>
              <a:gd name="connsiteX6" fmla="*/ 2752 w 708660"/>
              <a:gd name="connsiteY6" fmla="*/ 7369175 h 7369175"/>
              <a:gd name="connsiteX7" fmla="*/ 0 w 708660"/>
              <a:gd name="connsiteY7" fmla="*/ 7344725 h 7369175"/>
              <a:gd name="connsiteX8" fmla="*/ 2752 w 708660"/>
              <a:gd name="connsiteY8" fmla="*/ 0 h 7369175"/>
              <a:gd name="connsiteX0" fmla="*/ 2752 w 742567"/>
              <a:gd name="connsiteY0" fmla="*/ 0 h 7897906"/>
              <a:gd name="connsiteX1" fmla="*/ 708026 w 742567"/>
              <a:gd name="connsiteY1" fmla="*/ 0 h 7897906"/>
              <a:gd name="connsiteX2" fmla="*/ 708660 w 742567"/>
              <a:gd name="connsiteY2" fmla="*/ 7348535 h 7897906"/>
              <a:gd name="connsiteX3" fmla="*/ 685800 w 742567"/>
              <a:gd name="connsiteY3" fmla="*/ 7365680 h 7897906"/>
              <a:gd name="connsiteX4" fmla="*/ 19050 w 742567"/>
              <a:gd name="connsiteY4" fmla="*/ 7367585 h 7897906"/>
              <a:gd name="connsiteX5" fmla="*/ 2752 w 742567"/>
              <a:gd name="connsiteY5" fmla="*/ 7369175 h 7897906"/>
              <a:gd name="connsiteX6" fmla="*/ 0 w 742567"/>
              <a:gd name="connsiteY6" fmla="*/ 7344725 h 7897906"/>
              <a:gd name="connsiteX7" fmla="*/ 2752 w 742567"/>
              <a:gd name="connsiteY7" fmla="*/ 0 h 7897906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685800 w 708660"/>
              <a:gd name="connsiteY3" fmla="*/ 7365680 h 7369175"/>
              <a:gd name="connsiteX4" fmla="*/ 19050 w 708660"/>
              <a:gd name="connsiteY4" fmla="*/ 7367585 h 7369175"/>
              <a:gd name="connsiteX5" fmla="*/ 2752 w 708660"/>
              <a:gd name="connsiteY5" fmla="*/ 7369175 h 7369175"/>
              <a:gd name="connsiteX6" fmla="*/ 0 w 708660"/>
              <a:gd name="connsiteY6" fmla="*/ 7344725 h 7369175"/>
              <a:gd name="connsiteX7" fmla="*/ 2752 w 708660"/>
              <a:gd name="connsiteY7" fmla="*/ 0 h 736917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44725 h 7367585"/>
              <a:gd name="connsiteX6" fmla="*/ 2752 w 708660"/>
              <a:gd name="connsiteY6" fmla="*/ 0 h 7367585"/>
              <a:gd name="connsiteX0" fmla="*/ 87 w 705995"/>
              <a:gd name="connsiteY0" fmla="*/ 0 h 7367585"/>
              <a:gd name="connsiteX1" fmla="*/ 705361 w 705995"/>
              <a:gd name="connsiteY1" fmla="*/ 0 h 7367585"/>
              <a:gd name="connsiteX2" fmla="*/ 705995 w 705995"/>
              <a:gd name="connsiteY2" fmla="*/ 7348535 h 7367585"/>
              <a:gd name="connsiteX3" fmla="*/ 683135 w 705995"/>
              <a:gd name="connsiteY3" fmla="*/ 7365680 h 7367585"/>
              <a:gd name="connsiteX4" fmla="*/ 16385 w 705995"/>
              <a:gd name="connsiteY4" fmla="*/ 7367585 h 7367585"/>
              <a:gd name="connsiteX5" fmla="*/ 4955 w 705995"/>
              <a:gd name="connsiteY5" fmla="*/ 7340915 h 7367585"/>
              <a:gd name="connsiteX6" fmla="*/ 87 w 70599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39010 h 7367585"/>
              <a:gd name="connsiteX6" fmla="*/ 2752 w 708660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16367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25892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3520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2017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86 w 705994"/>
              <a:gd name="connsiteY0" fmla="*/ 0 h 7369490"/>
              <a:gd name="connsiteX1" fmla="*/ 705360 w 705994"/>
              <a:gd name="connsiteY1" fmla="*/ 0 h 7369490"/>
              <a:gd name="connsiteX2" fmla="*/ 705994 w 705994"/>
              <a:gd name="connsiteY2" fmla="*/ 7348535 h 7369490"/>
              <a:gd name="connsiteX3" fmla="*/ 683134 w 705994"/>
              <a:gd name="connsiteY3" fmla="*/ 7365680 h 7369490"/>
              <a:gd name="connsiteX4" fmla="*/ 20194 w 705994"/>
              <a:gd name="connsiteY4" fmla="*/ 7369490 h 7369490"/>
              <a:gd name="connsiteX5" fmla="*/ 4954 w 705994"/>
              <a:gd name="connsiteY5" fmla="*/ 7342820 h 7369490"/>
              <a:gd name="connsiteX6" fmla="*/ 86 w 705994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40915 h 7369490"/>
              <a:gd name="connsiteX6" fmla="*/ 847 w 706755"/>
              <a:gd name="connsiteY6" fmla="*/ 0 h 7369490"/>
              <a:gd name="connsiteX0" fmla="*/ 87 w 705995"/>
              <a:gd name="connsiteY0" fmla="*/ 0 h 7369490"/>
              <a:gd name="connsiteX1" fmla="*/ 705361 w 705995"/>
              <a:gd name="connsiteY1" fmla="*/ 0 h 7369490"/>
              <a:gd name="connsiteX2" fmla="*/ 705995 w 705995"/>
              <a:gd name="connsiteY2" fmla="*/ 7348535 h 7369490"/>
              <a:gd name="connsiteX3" fmla="*/ 683135 w 705995"/>
              <a:gd name="connsiteY3" fmla="*/ 7365680 h 7369490"/>
              <a:gd name="connsiteX4" fmla="*/ 20195 w 705995"/>
              <a:gd name="connsiteY4" fmla="*/ 7369490 h 7369490"/>
              <a:gd name="connsiteX5" fmla="*/ 4955 w 705995"/>
              <a:gd name="connsiteY5" fmla="*/ 7339010 h 7369490"/>
              <a:gd name="connsiteX6" fmla="*/ 87 w 705995"/>
              <a:gd name="connsiteY6" fmla="*/ 0 h 7369490"/>
              <a:gd name="connsiteX0" fmla="*/ 4657 w 710565"/>
              <a:gd name="connsiteY0" fmla="*/ 0 h 7369490"/>
              <a:gd name="connsiteX1" fmla="*/ 709931 w 710565"/>
              <a:gd name="connsiteY1" fmla="*/ 0 h 7369490"/>
              <a:gd name="connsiteX2" fmla="*/ 710565 w 710565"/>
              <a:gd name="connsiteY2" fmla="*/ 7348535 h 7369490"/>
              <a:gd name="connsiteX3" fmla="*/ 687705 w 710565"/>
              <a:gd name="connsiteY3" fmla="*/ 7365680 h 7369490"/>
              <a:gd name="connsiteX4" fmla="*/ 24765 w 710565"/>
              <a:gd name="connsiteY4" fmla="*/ 7369490 h 7369490"/>
              <a:gd name="connsiteX5" fmla="*/ 0 w 710565"/>
              <a:gd name="connsiteY5" fmla="*/ 7335200 h 7369490"/>
              <a:gd name="connsiteX6" fmla="*/ 4657 w 710565"/>
              <a:gd name="connsiteY6" fmla="*/ 0 h 7369490"/>
              <a:gd name="connsiteX0" fmla="*/ 118 w 706026"/>
              <a:gd name="connsiteY0" fmla="*/ 0 h 7369490"/>
              <a:gd name="connsiteX1" fmla="*/ 705392 w 706026"/>
              <a:gd name="connsiteY1" fmla="*/ 0 h 7369490"/>
              <a:gd name="connsiteX2" fmla="*/ 706026 w 706026"/>
              <a:gd name="connsiteY2" fmla="*/ 7348535 h 7369490"/>
              <a:gd name="connsiteX3" fmla="*/ 683166 w 706026"/>
              <a:gd name="connsiteY3" fmla="*/ 7365680 h 7369490"/>
              <a:gd name="connsiteX4" fmla="*/ 20226 w 706026"/>
              <a:gd name="connsiteY4" fmla="*/ 7369490 h 7369490"/>
              <a:gd name="connsiteX5" fmla="*/ 3081 w 706026"/>
              <a:gd name="connsiteY5" fmla="*/ 7333295 h 7369490"/>
              <a:gd name="connsiteX6" fmla="*/ 118 w 706026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1390 h 7369490"/>
              <a:gd name="connsiteX6" fmla="*/ 847 w 706755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31390 h 7369490"/>
              <a:gd name="connsiteX6" fmla="*/ 8467 w 714375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5200 h 7369490"/>
              <a:gd name="connsiteX6" fmla="*/ 847 w 706755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37105 h 7369490"/>
              <a:gd name="connsiteX6" fmla="*/ 6562 w 712470"/>
              <a:gd name="connsiteY6" fmla="*/ 0 h 7369490"/>
              <a:gd name="connsiteX0" fmla="*/ 183 w 706091"/>
              <a:gd name="connsiteY0" fmla="*/ 0 h 7369490"/>
              <a:gd name="connsiteX1" fmla="*/ 705457 w 706091"/>
              <a:gd name="connsiteY1" fmla="*/ 0 h 7369490"/>
              <a:gd name="connsiteX2" fmla="*/ 706091 w 706091"/>
              <a:gd name="connsiteY2" fmla="*/ 7348535 h 7369490"/>
              <a:gd name="connsiteX3" fmla="*/ 683231 w 706091"/>
              <a:gd name="connsiteY3" fmla="*/ 7365680 h 7369490"/>
              <a:gd name="connsiteX4" fmla="*/ 20291 w 706091"/>
              <a:gd name="connsiteY4" fmla="*/ 7369490 h 7369490"/>
              <a:gd name="connsiteX5" fmla="*/ 1241 w 706091"/>
              <a:gd name="connsiteY5" fmla="*/ 7337105 h 7369490"/>
              <a:gd name="connsiteX6" fmla="*/ 183 w 706091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40915 h 7369490"/>
              <a:gd name="connsiteX6" fmla="*/ 6562 w 712470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0915 h 7369490"/>
              <a:gd name="connsiteX6" fmla="*/ 2752 w 708660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42820 h 7369490"/>
              <a:gd name="connsiteX6" fmla="*/ 8467 w 714375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42820 h 7367585"/>
              <a:gd name="connsiteX6" fmla="*/ 2752 w 708660"/>
              <a:gd name="connsiteY6" fmla="*/ 0 h 7367585"/>
              <a:gd name="connsiteX0" fmla="*/ 8467 w 714375"/>
              <a:gd name="connsiteY0" fmla="*/ 0 h 7367585"/>
              <a:gd name="connsiteX1" fmla="*/ 713741 w 714375"/>
              <a:gd name="connsiteY1" fmla="*/ 0 h 7367585"/>
              <a:gd name="connsiteX2" fmla="*/ 714375 w 714375"/>
              <a:gd name="connsiteY2" fmla="*/ 7348535 h 7367585"/>
              <a:gd name="connsiteX3" fmla="*/ 691515 w 714375"/>
              <a:gd name="connsiteY3" fmla="*/ 7365680 h 7367585"/>
              <a:gd name="connsiteX4" fmla="*/ 22860 w 714375"/>
              <a:gd name="connsiteY4" fmla="*/ 7367585 h 7367585"/>
              <a:gd name="connsiteX5" fmla="*/ 0 w 714375"/>
              <a:gd name="connsiteY5" fmla="*/ 7344725 h 7367585"/>
              <a:gd name="connsiteX6" fmla="*/ 8467 w 714375"/>
              <a:gd name="connsiteY6" fmla="*/ 0 h 7367585"/>
              <a:gd name="connsiteX0" fmla="*/ 183 w 706091"/>
              <a:gd name="connsiteY0" fmla="*/ 0 h 7367585"/>
              <a:gd name="connsiteX1" fmla="*/ 705457 w 706091"/>
              <a:gd name="connsiteY1" fmla="*/ 0 h 7367585"/>
              <a:gd name="connsiteX2" fmla="*/ 706091 w 706091"/>
              <a:gd name="connsiteY2" fmla="*/ 7348535 h 7367585"/>
              <a:gd name="connsiteX3" fmla="*/ 683231 w 706091"/>
              <a:gd name="connsiteY3" fmla="*/ 7365680 h 7367585"/>
              <a:gd name="connsiteX4" fmla="*/ 14576 w 706091"/>
              <a:gd name="connsiteY4" fmla="*/ 7367585 h 7367585"/>
              <a:gd name="connsiteX5" fmla="*/ 1241 w 706091"/>
              <a:gd name="connsiteY5" fmla="*/ 7342820 h 7367585"/>
              <a:gd name="connsiteX6" fmla="*/ 183 w 706091"/>
              <a:gd name="connsiteY6" fmla="*/ 0 h 7367585"/>
              <a:gd name="connsiteX0" fmla="*/ 4657 w 710565"/>
              <a:gd name="connsiteY0" fmla="*/ 0 h 7367585"/>
              <a:gd name="connsiteX1" fmla="*/ 709931 w 710565"/>
              <a:gd name="connsiteY1" fmla="*/ 0 h 7367585"/>
              <a:gd name="connsiteX2" fmla="*/ 710565 w 710565"/>
              <a:gd name="connsiteY2" fmla="*/ 7348535 h 7367585"/>
              <a:gd name="connsiteX3" fmla="*/ 687705 w 710565"/>
              <a:gd name="connsiteY3" fmla="*/ 7365680 h 7367585"/>
              <a:gd name="connsiteX4" fmla="*/ 19050 w 710565"/>
              <a:gd name="connsiteY4" fmla="*/ 7367585 h 7367585"/>
              <a:gd name="connsiteX5" fmla="*/ 0 w 710565"/>
              <a:gd name="connsiteY5" fmla="*/ 7344725 h 7367585"/>
              <a:gd name="connsiteX6" fmla="*/ 4657 w 710565"/>
              <a:gd name="connsiteY6" fmla="*/ 0 h 7367585"/>
              <a:gd name="connsiteX0" fmla="*/ 118 w 706026"/>
              <a:gd name="connsiteY0" fmla="*/ 0 h 7367585"/>
              <a:gd name="connsiteX1" fmla="*/ 705392 w 706026"/>
              <a:gd name="connsiteY1" fmla="*/ 0 h 7367585"/>
              <a:gd name="connsiteX2" fmla="*/ 706026 w 706026"/>
              <a:gd name="connsiteY2" fmla="*/ 7348535 h 7367585"/>
              <a:gd name="connsiteX3" fmla="*/ 683166 w 706026"/>
              <a:gd name="connsiteY3" fmla="*/ 7365680 h 7367585"/>
              <a:gd name="connsiteX4" fmla="*/ 14511 w 706026"/>
              <a:gd name="connsiteY4" fmla="*/ 7367585 h 7367585"/>
              <a:gd name="connsiteX5" fmla="*/ 3081 w 706026"/>
              <a:gd name="connsiteY5" fmla="*/ 7344725 h 7367585"/>
              <a:gd name="connsiteX6" fmla="*/ 118 w 706026"/>
              <a:gd name="connsiteY6" fmla="*/ 0 h 7367585"/>
              <a:gd name="connsiteX0" fmla="*/ 6562 w 712470"/>
              <a:gd name="connsiteY0" fmla="*/ 0 h 7367585"/>
              <a:gd name="connsiteX1" fmla="*/ 711836 w 712470"/>
              <a:gd name="connsiteY1" fmla="*/ 0 h 7367585"/>
              <a:gd name="connsiteX2" fmla="*/ 712470 w 712470"/>
              <a:gd name="connsiteY2" fmla="*/ 7348535 h 7367585"/>
              <a:gd name="connsiteX3" fmla="*/ 689610 w 712470"/>
              <a:gd name="connsiteY3" fmla="*/ 7365680 h 7367585"/>
              <a:gd name="connsiteX4" fmla="*/ 20955 w 712470"/>
              <a:gd name="connsiteY4" fmla="*/ 7367585 h 7367585"/>
              <a:gd name="connsiteX5" fmla="*/ 0 w 712470"/>
              <a:gd name="connsiteY5" fmla="*/ 7344725 h 7367585"/>
              <a:gd name="connsiteX6" fmla="*/ 6562 w 712470"/>
              <a:gd name="connsiteY6" fmla="*/ 0 h 7367585"/>
              <a:gd name="connsiteX0" fmla="*/ 847 w 706755"/>
              <a:gd name="connsiteY0" fmla="*/ 0 h 7367585"/>
              <a:gd name="connsiteX1" fmla="*/ 706121 w 706755"/>
              <a:gd name="connsiteY1" fmla="*/ 0 h 7367585"/>
              <a:gd name="connsiteX2" fmla="*/ 706755 w 706755"/>
              <a:gd name="connsiteY2" fmla="*/ 7348535 h 7367585"/>
              <a:gd name="connsiteX3" fmla="*/ 683895 w 706755"/>
              <a:gd name="connsiteY3" fmla="*/ 7365680 h 7367585"/>
              <a:gd name="connsiteX4" fmla="*/ 15240 w 706755"/>
              <a:gd name="connsiteY4" fmla="*/ 7367585 h 7367585"/>
              <a:gd name="connsiteX5" fmla="*/ 0 w 706755"/>
              <a:gd name="connsiteY5" fmla="*/ 7344725 h 7367585"/>
              <a:gd name="connsiteX6" fmla="*/ 847 w 70675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50440 h 7367585"/>
              <a:gd name="connsiteX6" fmla="*/ 2752 w 708660"/>
              <a:gd name="connsiteY6" fmla="*/ 0 h 7367585"/>
              <a:gd name="connsiteX0" fmla="*/ 3677 w 709585"/>
              <a:gd name="connsiteY0" fmla="*/ 0 h 7367585"/>
              <a:gd name="connsiteX1" fmla="*/ 708951 w 709585"/>
              <a:gd name="connsiteY1" fmla="*/ 0 h 7367585"/>
              <a:gd name="connsiteX2" fmla="*/ 709585 w 709585"/>
              <a:gd name="connsiteY2" fmla="*/ 7348535 h 7367585"/>
              <a:gd name="connsiteX3" fmla="*/ 686725 w 709585"/>
              <a:gd name="connsiteY3" fmla="*/ 7365680 h 7367585"/>
              <a:gd name="connsiteX4" fmla="*/ 18070 w 709585"/>
              <a:gd name="connsiteY4" fmla="*/ 7367585 h 7367585"/>
              <a:gd name="connsiteX5" fmla="*/ 925 w 709585"/>
              <a:gd name="connsiteY5" fmla="*/ 7350440 h 7367585"/>
              <a:gd name="connsiteX6" fmla="*/ 3677 w 709585"/>
              <a:gd name="connsiteY6" fmla="*/ 0 h 7367585"/>
              <a:gd name="connsiteX0" fmla="*/ 6131 w 712039"/>
              <a:gd name="connsiteY0" fmla="*/ 0 h 7367585"/>
              <a:gd name="connsiteX1" fmla="*/ 711405 w 712039"/>
              <a:gd name="connsiteY1" fmla="*/ 0 h 7367585"/>
              <a:gd name="connsiteX2" fmla="*/ 712039 w 712039"/>
              <a:gd name="connsiteY2" fmla="*/ 7348535 h 7367585"/>
              <a:gd name="connsiteX3" fmla="*/ 689179 w 712039"/>
              <a:gd name="connsiteY3" fmla="*/ 7365680 h 7367585"/>
              <a:gd name="connsiteX4" fmla="*/ 20524 w 712039"/>
              <a:gd name="connsiteY4" fmla="*/ 7367585 h 7367585"/>
              <a:gd name="connsiteX5" fmla="*/ 3379 w 712039"/>
              <a:gd name="connsiteY5" fmla="*/ 7350440 h 7367585"/>
              <a:gd name="connsiteX6" fmla="*/ 6131 w 712039"/>
              <a:gd name="connsiteY6" fmla="*/ 0 h 7367585"/>
              <a:gd name="connsiteX0" fmla="*/ 2959 w 708867"/>
              <a:gd name="connsiteY0" fmla="*/ 0 h 7367585"/>
              <a:gd name="connsiteX1" fmla="*/ 708233 w 708867"/>
              <a:gd name="connsiteY1" fmla="*/ 0 h 7367585"/>
              <a:gd name="connsiteX2" fmla="*/ 708867 w 708867"/>
              <a:gd name="connsiteY2" fmla="*/ 7348535 h 7367585"/>
              <a:gd name="connsiteX3" fmla="*/ 686007 w 708867"/>
              <a:gd name="connsiteY3" fmla="*/ 7365680 h 7367585"/>
              <a:gd name="connsiteX4" fmla="*/ 17352 w 708867"/>
              <a:gd name="connsiteY4" fmla="*/ 7367585 h 7367585"/>
              <a:gd name="connsiteX5" fmla="*/ 207 w 708867"/>
              <a:gd name="connsiteY5" fmla="*/ 7350440 h 7367585"/>
              <a:gd name="connsiteX6" fmla="*/ 2959 w 708867"/>
              <a:gd name="connsiteY6" fmla="*/ 0 h 7367585"/>
              <a:gd name="connsiteX0" fmla="*/ 4792 w 710700"/>
              <a:gd name="connsiteY0" fmla="*/ 0 h 7367585"/>
              <a:gd name="connsiteX1" fmla="*/ 710066 w 710700"/>
              <a:gd name="connsiteY1" fmla="*/ 0 h 7367585"/>
              <a:gd name="connsiteX2" fmla="*/ 710700 w 710700"/>
              <a:gd name="connsiteY2" fmla="*/ 7348535 h 7367585"/>
              <a:gd name="connsiteX3" fmla="*/ 687840 w 710700"/>
              <a:gd name="connsiteY3" fmla="*/ 7365680 h 7367585"/>
              <a:gd name="connsiteX4" fmla="*/ 19185 w 710700"/>
              <a:gd name="connsiteY4" fmla="*/ 7367585 h 7367585"/>
              <a:gd name="connsiteX5" fmla="*/ 135 w 710700"/>
              <a:gd name="connsiteY5" fmla="*/ 7350440 h 7367585"/>
              <a:gd name="connsiteX6" fmla="*/ 4792 w 710700"/>
              <a:gd name="connsiteY6" fmla="*/ 0 h 7367585"/>
              <a:gd name="connsiteX0" fmla="*/ 365 w 706273"/>
              <a:gd name="connsiteY0" fmla="*/ 0 h 7367585"/>
              <a:gd name="connsiteX1" fmla="*/ 705639 w 706273"/>
              <a:gd name="connsiteY1" fmla="*/ 0 h 7367585"/>
              <a:gd name="connsiteX2" fmla="*/ 706273 w 706273"/>
              <a:gd name="connsiteY2" fmla="*/ 7348535 h 7367585"/>
              <a:gd name="connsiteX3" fmla="*/ 683413 w 706273"/>
              <a:gd name="connsiteY3" fmla="*/ 7365680 h 7367585"/>
              <a:gd name="connsiteX4" fmla="*/ 14758 w 706273"/>
              <a:gd name="connsiteY4" fmla="*/ 7367585 h 7367585"/>
              <a:gd name="connsiteX5" fmla="*/ 1423 w 706273"/>
              <a:gd name="connsiteY5" fmla="*/ 7346630 h 7367585"/>
              <a:gd name="connsiteX6" fmla="*/ 365 w 706273"/>
              <a:gd name="connsiteY6" fmla="*/ 0 h 7367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6273" h="7367585">
                <a:moveTo>
                  <a:pt x="365" y="0"/>
                </a:moveTo>
                <a:lnTo>
                  <a:pt x="705639" y="0"/>
                </a:lnTo>
                <a:cubicBezTo>
                  <a:pt x="705850" y="2449512"/>
                  <a:pt x="706062" y="4899023"/>
                  <a:pt x="706273" y="7348535"/>
                </a:cubicBezTo>
                <a:lnTo>
                  <a:pt x="683413" y="7365680"/>
                </a:lnTo>
                <a:lnTo>
                  <a:pt x="14758" y="7367585"/>
                </a:lnTo>
                <a:lnTo>
                  <a:pt x="1423" y="7346630"/>
                </a:lnTo>
                <a:cubicBezTo>
                  <a:pt x="435" y="4894578"/>
                  <a:pt x="-552" y="2448242"/>
                  <a:pt x="36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innerShdw blurRad="63500" dist="50800" dir="10800000">
              <a:prstClr val="black">
                <a:alpha val="26000"/>
              </a:prstClr>
            </a:innerShdw>
          </a:effectLst>
        </p:spPr>
        <p:txBody>
          <a:bodyPr lIns="99269" tIns="49635" rIns="99269" bIns="49635"/>
          <a:lstStyle/>
          <a:p>
            <a:r>
              <a:rPr lang="en-US" dirty="0"/>
              <a:t>   </a:t>
            </a:r>
          </a:p>
        </p:txBody>
      </p:sp>
      <p:pic>
        <p:nvPicPr>
          <p:cNvPr id="136" name="Picture 135">
            <a:extLst>
              <a:ext uri="{FF2B5EF4-FFF2-40B4-BE49-F238E27FC236}">
                <a16:creationId xmlns:a16="http://schemas.microsoft.com/office/drawing/2014/main" id="{08625BA0-D704-4235-AAE0-B1A3E1987A0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5488" y="8787404"/>
            <a:ext cx="2286005" cy="388905"/>
          </a:xfrm>
          <a:prstGeom prst="rect">
            <a:avLst/>
          </a:prstGeom>
        </p:spPr>
      </p:pic>
      <p:sp>
        <p:nvSpPr>
          <p:cNvPr id="161" name="Freeform 544">
            <a:extLst>
              <a:ext uri="{FF2B5EF4-FFF2-40B4-BE49-F238E27FC236}">
                <a16:creationId xmlns:a16="http://schemas.microsoft.com/office/drawing/2014/main" id="{47CC6D01-A07F-40B1-AE90-996BE68682AC}"/>
              </a:ext>
            </a:extLst>
          </p:cNvPr>
          <p:cNvSpPr>
            <a:spLocks/>
          </p:cNvSpPr>
          <p:nvPr/>
        </p:nvSpPr>
        <p:spPr bwMode="auto">
          <a:xfrm flipH="1" flipV="1">
            <a:off x="2186477" y="3346453"/>
            <a:ext cx="671651" cy="0"/>
          </a:xfrm>
          <a:custGeom>
            <a:avLst/>
            <a:gdLst>
              <a:gd name="T0" fmla="*/ 0 w 566"/>
              <a:gd name="T1" fmla="*/ 2147483647 h 2"/>
              <a:gd name="T2" fmla="*/ 2147483647 w 566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6" h="2">
                <a:moveTo>
                  <a:pt x="0" y="2"/>
                </a:moveTo>
                <a:lnTo>
                  <a:pt x="566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Rectangle 171">
            <a:extLst>
              <a:ext uri="{FF2B5EF4-FFF2-40B4-BE49-F238E27FC236}">
                <a16:creationId xmlns:a16="http://schemas.microsoft.com/office/drawing/2014/main" id="{740FCE47-AFBF-4E4C-B303-82714F4FF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566" y="3659013"/>
            <a:ext cx="41280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105’</a:t>
            </a:r>
          </a:p>
        </p:txBody>
      </p:sp>
      <p:sp>
        <p:nvSpPr>
          <p:cNvPr id="144" name="Line 539"/>
          <p:cNvSpPr>
            <a:spLocks noChangeShapeType="1"/>
          </p:cNvSpPr>
          <p:nvPr/>
        </p:nvSpPr>
        <p:spPr bwMode="auto">
          <a:xfrm>
            <a:off x="3926583" y="4703966"/>
            <a:ext cx="636696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6" name="Rectangle 39">
            <a:extLst>
              <a:ext uri="{FF2B5EF4-FFF2-40B4-BE49-F238E27FC236}">
                <a16:creationId xmlns:a16="http://schemas.microsoft.com/office/drawing/2014/main" id="{45B2B6F5-E2DD-2F6E-643E-3DAF15BE6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4236" y="6372809"/>
            <a:ext cx="706641" cy="229665"/>
          </a:xfrm>
          <a:custGeom>
            <a:avLst/>
            <a:gdLst>
              <a:gd name="connsiteX0" fmla="*/ 0 w 705274"/>
              <a:gd name="connsiteY0" fmla="*/ 0 h 7369175"/>
              <a:gd name="connsiteX1" fmla="*/ 705274 w 705274"/>
              <a:gd name="connsiteY1" fmla="*/ 0 h 7369175"/>
              <a:gd name="connsiteX2" fmla="*/ 705274 w 705274"/>
              <a:gd name="connsiteY2" fmla="*/ 7369175 h 7369175"/>
              <a:gd name="connsiteX3" fmla="*/ 0 w 705274"/>
              <a:gd name="connsiteY3" fmla="*/ 7369175 h 7369175"/>
              <a:gd name="connsiteX4" fmla="*/ 0 w 705274"/>
              <a:gd name="connsiteY4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2752 w 708026"/>
              <a:gd name="connsiteY3" fmla="*/ 7369175 h 7369175"/>
              <a:gd name="connsiteX4" fmla="*/ 0 w 708026"/>
              <a:gd name="connsiteY4" fmla="*/ 7344725 h 7369175"/>
              <a:gd name="connsiteX5" fmla="*/ 2752 w 708026"/>
              <a:gd name="connsiteY5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19050 w 708026"/>
              <a:gd name="connsiteY3" fmla="*/ 7367585 h 7369175"/>
              <a:gd name="connsiteX4" fmla="*/ 2752 w 708026"/>
              <a:gd name="connsiteY4" fmla="*/ 7369175 h 7369175"/>
              <a:gd name="connsiteX5" fmla="*/ 0 w 708026"/>
              <a:gd name="connsiteY5" fmla="*/ 7344725 h 7369175"/>
              <a:gd name="connsiteX6" fmla="*/ 2752 w 708026"/>
              <a:gd name="connsiteY6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685800 w 708026"/>
              <a:gd name="connsiteY3" fmla="*/ 7365680 h 7369175"/>
              <a:gd name="connsiteX4" fmla="*/ 19050 w 708026"/>
              <a:gd name="connsiteY4" fmla="*/ 7367585 h 7369175"/>
              <a:gd name="connsiteX5" fmla="*/ 2752 w 708026"/>
              <a:gd name="connsiteY5" fmla="*/ 7369175 h 7369175"/>
              <a:gd name="connsiteX6" fmla="*/ 0 w 708026"/>
              <a:gd name="connsiteY6" fmla="*/ 7344725 h 7369175"/>
              <a:gd name="connsiteX7" fmla="*/ 2752 w 708026"/>
              <a:gd name="connsiteY7" fmla="*/ 0 h 7369175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708026 w 708660"/>
              <a:gd name="connsiteY3" fmla="*/ 7369175 h 7369175"/>
              <a:gd name="connsiteX4" fmla="*/ 685800 w 708660"/>
              <a:gd name="connsiteY4" fmla="*/ 7365680 h 7369175"/>
              <a:gd name="connsiteX5" fmla="*/ 19050 w 708660"/>
              <a:gd name="connsiteY5" fmla="*/ 7367585 h 7369175"/>
              <a:gd name="connsiteX6" fmla="*/ 2752 w 708660"/>
              <a:gd name="connsiteY6" fmla="*/ 7369175 h 7369175"/>
              <a:gd name="connsiteX7" fmla="*/ 0 w 708660"/>
              <a:gd name="connsiteY7" fmla="*/ 7344725 h 7369175"/>
              <a:gd name="connsiteX8" fmla="*/ 2752 w 708660"/>
              <a:gd name="connsiteY8" fmla="*/ 0 h 7369175"/>
              <a:gd name="connsiteX0" fmla="*/ 2752 w 742567"/>
              <a:gd name="connsiteY0" fmla="*/ 0 h 7897906"/>
              <a:gd name="connsiteX1" fmla="*/ 708026 w 742567"/>
              <a:gd name="connsiteY1" fmla="*/ 0 h 7897906"/>
              <a:gd name="connsiteX2" fmla="*/ 708660 w 742567"/>
              <a:gd name="connsiteY2" fmla="*/ 7348535 h 7897906"/>
              <a:gd name="connsiteX3" fmla="*/ 685800 w 742567"/>
              <a:gd name="connsiteY3" fmla="*/ 7365680 h 7897906"/>
              <a:gd name="connsiteX4" fmla="*/ 19050 w 742567"/>
              <a:gd name="connsiteY4" fmla="*/ 7367585 h 7897906"/>
              <a:gd name="connsiteX5" fmla="*/ 2752 w 742567"/>
              <a:gd name="connsiteY5" fmla="*/ 7369175 h 7897906"/>
              <a:gd name="connsiteX6" fmla="*/ 0 w 742567"/>
              <a:gd name="connsiteY6" fmla="*/ 7344725 h 7897906"/>
              <a:gd name="connsiteX7" fmla="*/ 2752 w 742567"/>
              <a:gd name="connsiteY7" fmla="*/ 0 h 7897906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685800 w 708660"/>
              <a:gd name="connsiteY3" fmla="*/ 7365680 h 7369175"/>
              <a:gd name="connsiteX4" fmla="*/ 19050 w 708660"/>
              <a:gd name="connsiteY4" fmla="*/ 7367585 h 7369175"/>
              <a:gd name="connsiteX5" fmla="*/ 2752 w 708660"/>
              <a:gd name="connsiteY5" fmla="*/ 7369175 h 7369175"/>
              <a:gd name="connsiteX6" fmla="*/ 0 w 708660"/>
              <a:gd name="connsiteY6" fmla="*/ 7344725 h 7369175"/>
              <a:gd name="connsiteX7" fmla="*/ 2752 w 708660"/>
              <a:gd name="connsiteY7" fmla="*/ 0 h 736917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44725 h 7367585"/>
              <a:gd name="connsiteX6" fmla="*/ 2752 w 708660"/>
              <a:gd name="connsiteY6" fmla="*/ 0 h 7367585"/>
              <a:gd name="connsiteX0" fmla="*/ 87 w 705995"/>
              <a:gd name="connsiteY0" fmla="*/ 0 h 7367585"/>
              <a:gd name="connsiteX1" fmla="*/ 705361 w 705995"/>
              <a:gd name="connsiteY1" fmla="*/ 0 h 7367585"/>
              <a:gd name="connsiteX2" fmla="*/ 705995 w 705995"/>
              <a:gd name="connsiteY2" fmla="*/ 7348535 h 7367585"/>
              <a:gd name="connsiteX3" fmla="*/ 683135 w 705995"/>
              <a:gd name="connsiteY3" fmla="*/ 7365680 h 7367585"/>
              <a:gd name="connsiteX4" fmla="*/ 16385 w 705995"/>
              <a:gd name="connsiteY4" fmla="*/ 7367585 h 7367585"/>
              <a:gd name="connsiteX5" fmla="*/ 4955 w 705995"/>
              <a:gd name="connsiteY5" fmla="*/ 7340915 h 7367585"/>
              <a:gd name="connsiteX6" fmla="*/ 87 w 70599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39010 h 7367585"/>
              <a:gd name="connsiteX6" fmla="*/ 2752 w 708660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16367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25892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3520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2017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86 w 705994"/>
              <a:gd name="connsiteY0" fmla="*/ 0 h 7369490"/>
              <a:gd name="connsiteX1" fmla="*/ 705360 w 705994"/>
              <a:gd name="connsiteY1" fmla="*/ 0 h 7369490"/>
              <a:gd name="connsiteX2" fmla="*/ 705994 w 705994"/>
              <a:gd name="connsiteY2" fmla="*/ 7348535 h 7369490"/>
              <a:gd name="connsiteX3" fmla="*/ 683134 w 705994"/>
              <a:gd name="connsiteY3" fmla="*/ 7365680 h 7369490"/>
              <a:gd name="connsiteX4" fmla="*/ 20194 w 705994"/>
              <a:gd name="connsiteY4" fmla="*/ 7369490 h 7369490"/>
              <a:gd name="connsiteX5" fmla="*/ 4954 w 705994"/>
              <a:gd name="connsiteY5" fmla="*/ 7342820 h 7369490"/>
              <a:gd name="connsiteX6" fmla="*/ 86 w 705994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40915 h 7369490"/>
              <a:gd name="connsiteX6" fmla="*/ 847 w 706755"/>
              <a:gd name="connsiteY6" fmla="*/ 0 h 7369490"/>
              <a:gd name="connsiteX0" fmla="*/ 87 w 705995"/>
              <a:gd name="connsiteY0" fmla="*/ 0 h 7369490"/>
              <a:gd name="connsiteX1" fmla="*/ 705361 w 705995"/>
              <a:gd name="connsiteY1" fmla="*/ 0 h 7369490"/>
              <a:gd name="connsiteX2" fmla="*/ 705995 w 705995"/>
              <a:gd name="connsiteY2" fmla="*/ 7348535 h 7369490"/>
              <a:gd name="connsiteX3" fmla="*/ 683135 w 705995"/>
              <a:gd name="connsiteY3" fmla="*/ 7365680 h 7369490"/>
              <a:gd name="connsiteX4" fmla="*/ 20195 w 705995"/>
              <a:gd name="connsiteY4" fmla="*/ 7369490 h 7369490"/>
              <a:gd name="connsiteX5" fmla="*/ 4955 w 705995"/>
              <a:gd name="connsiteY5" fmla="*/ 7339010 h 7369490"/>
              <a:gd name="connsiteX6" fmla="*/ 87 w 705995"/>
              <a:gd name="connsiteY6" fmla="*/ 0 h 7369490"/>
              <a:gd name="connsiteX0" fmla="*/ 4657 w 710565"/>
              <a:gd name="connsiteY0" fmla="*/ 0 h 7369490"/>
              <a:gd name="connsiteX1" fmla="*/ 709931 w 710565"/>
              <a:gd name="connsiteY1" fmla="*/ 0 h 7369490"/>
              <a:gd name="connsiteX2" fmla="*/ 710565 w 710565"/>
              <a:gd name="connsiteY2" fmla="*/ 7348535 h 7369490"/>
              <a:gd name="connsiteX3" fmla="*/ 687705 w 710565"/>
              <a:gd name="connsiteY3" fmla="*/ 7365680 h 7369490"/>
              <a:gd name="connsiteX4" fmla="*/ 24765 w 710565"/>
              <a:gd name="connsiteY4" fmla="*/ 7369490 h 7369490"/>
              <a:gd name="connsiteX5" fmla="*/ 0 w 710565"/>
              <a:gd name="connsiteY5" fmla="*/ 7335200 h 7369490"/>
              <a:gd name="connsiteX6" fmla="*/ 4657 w 710565"/>
              <a:gd name="connsiteY6" fmla="*/ 0 h 7369490"/>
              <a:gd name="connsiteX0" fmla="*/ 118 w 706026"/>
              <a:gd name="connsiteY0" fmla="*/ 0 h 7369490"/>
              <a:gd name="connsiteX1" fmla="*/ 705392 w 706026"/>
              <a:gd name="connsiteY1" fmla="*/ 0 h 7369490"/>
              <a:gd name="connsiteX2" fmla="*/ 706026 w 706026"/>
              <a:gd name="connsiteY2" fmla="*/ 7348535 h 7369490"/>
              <a:gd name="connsiteX3" fmla="*/ 683166 w 706026"/>
              <a:gd name="connsiteY3" fmla="*/ 7365680 h 7369490"/>
              <a:gd name="connsiteX4" fmla="*/ 20226 w 706026"/>
              <a:gd name="connsiteY4" fmla="*/ 7369490 h 7369490"/>
              <a:gd name="connsiteX5" fmla="*/ 3081 w 706026"/>
              <a:gd name="connsiteY5" fmla="*/ 7333295 h 7369490"/>
              <a:gd name="connsiteX6" fmla="*/ 118 w 706026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1390 h 7369490"/>
              <a:gd name="connsiteX6" fmla="*/ 847 w 706755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31390 h 7369490"/>
              <a:gd name="connsiteX6" fmla="*/ 8467 w 714375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5200 h 7369490"/>
              <a:gd name="connsiteX6" fmla="*/ 847 w 706755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37105 h 7369490"/>
              <a:gd name="connsiteX6" fmla="*/ 6562 w 712470"/>
              <a:gd name="connsiteY6" fmla="*/ 0 h 7369490"/>
              <a:gd name="connsiteX0" fmla="*/ 183 w 706091"/>
              <a:gd name="connsiteY0" fmla="*/ 0 h 7369490"/>
              <a:gd name="connsiteX1" fmla="*/ 705457 w 706091"/>
              <a:gd name="connsiteY1" fmla="*/ 0 h 7369490"/>
              <a:gd name="connsiteX2" fmla="*/ 706091 w 706091"/>
              <a:gd name="connsiteY2" fmla="*/ 7348535 h 7369490"/>
              <a:gd name="connsiteX3" fmla="*/ 683231 w 706091"/>
              <a:gd name="connsiteY3" fmla="*/ 7365680 h 7369490"/>
              <a:gd name="connsiteX4" fmla="*/ 20291 w 706091"/>
              <a:gd name="connsiteY4" fmla="*/ 7369490 h 7369490"/>
              <a:gd name="connsiteX5" fmla="*/ 1241 w 706091"/>
              <a:gd name="connsiteY5" fmla="*/ 7337105 h 7369490"/>
              <a:gd name="connsiteX6" fmla="*/ 183 w 706091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40915 h 7369490"/>
              <a:gd name="connsiteX6" fmla="*/ 6562 w 712470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0915 h 7369490"/>
              <a:gd name="connsiteX6" fmla="*/ 2752 w 708660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42820 h 7369490"/>
              <a:gd name="connsiteX6" fmla="*/ 8467 w 714375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42820 h 7367585"/>
              <a:gd name="connsiteX6" fmla="*/ 2752 w 708660"/>
              <a:gd name="connsiteY6" fmla="*/ 0 h 7367585"/>
              <a:gd name="connsiteX0" fmla="*/ 8467 w 714375"/>
              <a:gd name="connsiteY0" fmla="*/ 0 h 7367585"/>
              <a:gd name="connsiteX1" fmla="*/ 713741 w 714375"/>
              <a:gd name="connsiteY1" fmla="*/ 0 h 7367585"/>
              <a:gd name="connsiteX2" fmla="*/ 714375 w 714375"/>
              <a:gd name="connsiteY2" fmla="*/ 7348535 h 7367585"/>
              <a:gd name="connsiteX3" fmla="*/ 691515 w 714375"/>
              <a:gd name="connsiteY3" fmla="*/ 7365680 h 7367585"/>
              <a:gd name="connsiteX4" fmla="*/ 22860 w 714375"/>
              <a:gd name="connsiteY4" fmla="*/ 7367585 h 7367585"/>
              <a:gd name="connsiteX5" fmla="*/ 0 w 714375"/>
              <a:gd name="connsiteY5" fmla="*/ 7344725 h 7367585"/>
              <a:gd name="connsiteX6" fmla="*/ 8467 w 714375"/>
              <a:gd name="connsiteY6" fmla="*/ 0 h 7367585"/>
              <a:gd name="connsiteX0" fmla="*/ 183 w 706091"/>
              <a:gd name="connsiteY0" fmla="*/ 0 h 7367585"/>
              <a:gd name="connsiteX1" fmla="*/ 705457 w 706091"/>
              <a:gd name="connsiteY1" fmla="*/ 0 h 7367585"/>
              <a:gd name="connsiteX2" fmla="*/ 706091 w 706091"/>
              <a:gd name="connsiteY2" fmla="*/ 7348535 h 7367585"/>
              <a:gd name="connsiteX3" fmla="*/ 683231 w 706091"/>
              <a:gd name="connsiteY3" fmla="*/ 7365680 h 7367585"/>
              <a:gd name="connsiteX4" fmla="*/ 14576 w 706091"/>
              <a:gd name="connsiteY4" fmla="*/ 7367585 h 7367585"/>
              <a:gd name="connsiteX5" fmla="*/ 1241 w 706091"/>
              <a:gd name="connsiteY5" fmla="*/ 7342820 h 7367585"/>
              <a:gd name="connsiteX6" fmla="*/ 183 w 706091"/>
              <a:gd name="connsiteY6" fmla="*/ 0 h 7367585"/>
              <a:gd name="connsiteX0" fmla="*/ 4657 w 710565"/>
              <a:gd name="connsiteY0" fmla="*/ 0 h 7367585"/>
              <a:gd name="connsiteX1" fmla="*/ 709931 w 710565"/>
              <a:gd name="connsiteY1" fmla="*/ 0 h 7367585"/>
              <a:gd name="connsiteX2" fmla="*/ 710565 w 710565"/>
              <a:gd name="connsiteY2" fmla="*/ 7348535 h 7367585"/>
              <a:gd name="connsiteX3" fmla="*/ 687705 w 710565"/>
              <a:gd name="connsiteY3" fmla="*/ 7365680 h 7367585"/>
              <a:gd name="connsiteX4" fmla="*/ 19050 w 710565"/>
              <a:gd name="connsiteY4" fmla="*/ 7367585 h 7367585"/>
              <a:gd name="connsiteX5" fmla="*/ 0 w 710565"/>
              <a:gd name="connsiteY5" fmla="*/ 7344725 h 7367585"/>
              <a:gd name="connsiteX6" fmla="*/ 4657 w 710565"/>
              <a:gd name="connsiteY6" fmla="*/ 0 h 7367585"/>
              <a:gd name="connsiteX0" fmla="*/ 118 w 706026"/>
              <a:gd name="connsiteY0" fmla="*/ 0 h 7367585"/>
              <a:gd name="connsiteX1" fmla="*/ 705392 w 706026"/>
              <a:gd name="connsiteY1" fmla="*/ 0 h 7367585"/>
              <a:gd name="connsiteX2" fmla="*/ 706026 w 706026"/>
              <a:gd name="connsiteY2" fmla="*/ 7348535 h 7367585"/>
              <a:gd name="connsiteX3" fmla="*/ 683166 w 706026"/>
              <a:gd name="connsiteY3" fmla="*/ 7365680 h 7367585"/>
              <a:gd name="connsiteX4" fmla="*/ 14511 w 706026"/>
              <a:gd name="connsiteY4" fmla="*/ 7367585 h 7367585"/>
              <a:gd name="connsiteX5" fmla="*/ 3081 w 706026"/>
              <a:gd name="connsiteY5" fmla="*/ 7344725 h 7367585"/>
              <a:gd name="connsiteX6" fmla="*/ 118 w 706026"/>
              <a:gd name="connsiteY6" fmla="*/ 0 h 7367585"/>
              <a:gd name="connsiteX0" fmla="*/ 6562 w 712470"/>
              <a:gd name="connsiteY0" fmla="*/ 0 h 7367585"/>
              <a:gd name="connsiteX1" fmla="*/ 711836 w 712470"/>
              <a:gd name="connsiteY1" fmla="*/ 0 h 7367585"/>
              <a:gd name="connsiteX2" fmla="*/ 712470 w 712470"/>
              <a:gd name="connsiteY2" fmla="*/ 7348535 h 7367585"/>
              <a:gd name="connsiteX3" fmla="*/ 689610 w 712470"/>
              <a:gd name="connsiteY3" fmla="*/ 7365680 h 7367585"/>
              <a:gd name="connsiteX4" fmla="*/ 20955 w 712470"/>
              <a:gd name="connsiteY4" fmla="*/ 7367585 h 7367585"/>
              <a:gd name="connsiteX5" fmla="*/ 0 w 712470"/>
              <a:gd name="connsiteY5" fmla="*/ 7344725 h 7367585"/>
              <a:gd name="connsiteX6" fmla="*/ 6562 w 712470"/>
              <a:gd name="connsiteY6" fmla="*/ 0 h 7367585"/>
              <a:gd name="connsiteX0" fmla="*/ 847 w 706755"/>
              <a:gd name="connsiteY0" fmla="*/ 0 h 7367585"/>
              <a:gd name="connsiteX1" fmla="*/ 706121 w 706755"/>
              <a:gd name="connsiteY1" fmla="*/ 0 h 7367585"/>
              <a:gd name="connsiteX2" fmla="*/ 706755 w 706755"/>
              <a:gd name="connsiteY2" fmla="*/ 7348535 h 7367585"/>
              <a:gd name="connsiteX3" fmla="*/ 683895 w 706755"/>
              <a:gd name="connsiteY3" fmla="*/ 7365680 h 7367585"/>
              <a:gd name="connsiteX4" fmla="*/ 15240 w 706755"/>
              <a:gd name="connsiteY4" fmla="*/ 7367585 h 7367585"/>
              <a:gd name="connsiteX5" fmla="*/ 0 w 706755"/>
              <a:gd name="connsiteY5" fmla="*/ 7344725 h 7367585"/>
              <a:gd name="connsiteX6" fmla="*/ 847 w 70675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50440 h 7367585"/>
              <a:gd name="connsiteX6" fmla="*/ 2752 w 708660"/>
              <a:gd name="connsiteY6" fmla="*/ 0 h 7367585"/>
              <a:gd name="connsiteX0" fmla="*/ 3677 w 709585"/>
              <a:gd name="connsiteY0" fmla="*/ 0 h 7367585"/>
              <a:gd name="connsiteX1" fmla="*/ 708951 w 709585"/>
              <a:gd name="connsiteY1" fmla="*/ 0 h 7367585"/>
              <a:gd name="connsiteX2" fmla="*/ 709585 w 709585"/>
              <a:gd name="connsiteY2" fmla="*/ 7348535 h 7367585"/>
              <a:gd name="connsiteX3" fmla="*/ 686725 w 709585"/>
              <a:gd name="connsiteY3" fmla="*/ 7365680 h 7367585"/>
              <a:gd name="connsiteX4" fmla="*/ 18070 w 709585"/>
              <a:gd name="connsiteY4" fmla="*/ 7367585 h 7367585"/>
              <a:gd name="connsiteX5" fmla="*/ 925 w 709585"/>
              <a:gd name="connsiteY5" fmla="*/ 7350440 h 7367585"/>
              <a:gd name="connsiteX6" fmla="*/ 3677 w 709585"/>
              <a:gd name="connsiteY6" fmla="*/ 0 h 7367585"/>
              <a:gd name="connsiteX0" fmla="*/ 6131 w 712039"/>
              <a:gd name="connsiteY0" fmla="*/ 0 h 7367585"/>
              <a:gd name="connsiteX1" fmla="*/ 711405 w 712039"/>
              <a:gd name="connsiteY1" fmla="*/ 0 h 7367585"/>
              <a:gd name="connsiteX2" fmla="*/ 712039 w 712039"/>
              <a:gd name="connsiteY2" fmla="*/ 7348535 h 7367585"/>
              <a:gd name="connsiteX3" fmla="*/ 689179 w 712039"/>
              <a:gd name="connsiteY3" fmla="*/ 7365680 h 7367585"/>
              <a:gd name="connsiteX4" fmla="*/ 20524 w 712039"/>
              <a:gd name="connsiteY4" fmla="*/ 7367585 h 7367585"/>
              <a:gd name="connsiteX5" fmla="*/ 3379 w 712039"/>
              <a:gd name="connsiteY5" fmla="*/ 7350440 h 7367585"/>
              <a:gd name="connsiteX6" fmla="*/ 6131 w 712039"/>
              <a:gd name="connsiteY6" fmla="*/ 0 h 7367585"/>
              <a:gd name="connsiteX0" fmla="*/ 2959 w 708867"/>
              <a:gd name="connsiteY0" fmla="*/ 0 h 7367585"/>
              <a:gd name="connsiteX1" fmla="*/ 708233 w 708867"/>
              <a:gd name="connsiteY1" fmla="*/ 0 h 7367585"/>
              <a:gd name="connsiteX2" fmla="*/ 708867 w 708867"/>
              <a:gd name="connsiteY2" fmla="*/ 7348535 h 7367585"/>
              <a:gd name="connsiteX3" fmla="*/ 686007 w 708867"/>
              <a:gd name="connsiteY3" fmla="*/ 7365680 h 7367585"/>
              <a:gd name="connsiteX4" fmla="*/ 17352 w 708867"/>
              <a:gd name="connsiteY4" fmla="*/ 7367585 h 7367585"/>
              <a:gd name="connsiteX5" fmla="*/ 207 w 708867"/>
              <a:gd name="connsiteY5" fmla="*/ 7350440 h 7367585"/>
              <a:gd name="connsiteX6" fmla="*/ 2959 w 708867"/>
              <a:gd name="connsiteY6" fmla="*/ 0 h 7367585"/>
              <a:gd name="connsiteX0" fmla="*/ 4792 w 710700"/>
              <a:gd name="connsiteY0" fmla="*/ 0 h 7367585"/>
              <a:gd name="connsiteX1" fmla="*/ 710066 w 710700"/>
              <a:gd name="connsiteY1" fmla="*/ 0 h 7367585"/>
              <a:gd name="connsiteX2" fmla="*/ 710700 w 710700"/>
              <a:gd name="connsiteY2" fmla="*/ 7348535 h 7367585"/>
              <a:gd name="connsiteX3" fmla="*/ 687840 w 710700"/>
              <a:gd name="connsiteY3" fmla="*/ 7365680 h 7367585"/>
              <a:gd name="connsiteX4" fmla="*/ 19185 w 710700"/>
              <a:gd name="connsiteY4" fmla="*/ 7367585 h 7367585"/>
              <a:gd name="connsiteX5" fmla="*/ 135 w 710700"/>
              <a:gd name="connsiteY5" fmla="*/ 7350440 h 7367585"/>
              <a:gd name="connsiteX6" fmla="*/ 4792 w 710700"/>
              <a:gd name="connsiteY6" fmla="*/ 0 h 7367585"/>
              <a:gd name="connsiteX0" fmla="*/ 365 w 706273"/>
              <a:gd name="connsiteY0" fmla="*/ 0 h 7367585"/>
              <a:gd name="connsiteX1" fmla="*/ 705639 w 706273"/>
              <a:gd name="connsiteY1" fmla="*/ 0 h 7367585"/>
              <a:gd name="connsiteX2" fmla="*/ 706273 w 706273"/>
              <a:gd name="connsiteY2" fmla="*/ 7348535 h 7367585"/>
              <a:gd name="connsiteX3" fmla="*/ 683413 w 706273"/>
              <a:gd name="connsiteY3" fmla="*/ 7365680 h 7367585"/>
              <a:gd name="connsiteX4" fmla="*/ 14758 w 706273"/>
              <a:gd name="connsiteY4" fmla="*/ 7367585 h 7367585"/>
              <a:gd name="connsiteX5" fmla="*/ 1423 w 706273"/>
              <a:gd name="connsiteY5" fmla="*/ 7346630 h 7367585"/>
              <a:gd name="connsiteX6" fmla="*/ 365 w 706273"/>
              <a:gd name="connsiteY6" fmla="*/ 0 h 7367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6273" h="7367585">
                <a:moveTo>
                  <a:pt x="365" y="0"/>
                </a:moveTo>
                <a:lnTo>
                  <a:pt x="705639" y="0"/>
                </a:lnTo>
                <a:cubicBezTo>
                  <a:pt x="705850" y="2449512"/>
                  <a:pt x="706062" y="4899023"/>
                  <a:pt x="706273" y="7348535"/>
                </a:cubicBezTo>
                <a:lnTo>
                  <a:pt x="683413" y="7365680"/>
                </a:lnTo>
                <a:lnTo>
                  <a:pt x="14758" y="7367585"/>
                </a:lnTo>
                <a:lnTo>
                  <a:pt x="1423" y="7346630"/>
                </a:lnTo>
                <a:cubicBezTo>
                  <a:pt x="435" y="4894578"/>
                  <a:pt x="-552" y="2448242"/>
                  <a:pt x="36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innerShdw blurRad="63500" dist="50800" dir="10800000">
              <a:prstClr val="black">
                <a:alpha val="21000"/>
              </a:prstClr>
            </a:innerShdw>
          </a:effectLst>
        </p:spPr>
        <p:txBody>
          <a:bodyPr lIns="99269" tIns="49635" rIns="99269" bIns="49635"/>
          <a:lstStyle/>
          <a:p>
            <a:r>
              <a:rPr lang="en-US" dirty="0"/>
              <a:t>   </a:t>
            </a:r>
          </a:p>
        </p:txBody>
      </p:sp>
      <p:sp>
        <p:nvSpPr>
          <p:cNvPr id="7" name="Rectangle 523">
            <a:extLst>
              <a:ext uri="{FF2B5EF4-FFF2-40B4-BE49-F238E27FC236}">
                <a16:creationId xmlns:a16="http://schemas.microsoft.com/office/drawing/2014/main" id="{FE6B1CEA-131A-93CE-CF37-832290D8C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5208" y="6056615"/>
            <a:ext cx="44864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520’</a:t>
            </a:r>
          </a:p>
        </p:txBody>
      </p:sp>
      <p:sp>
        <p:nvSpPr>
          <p:cNvPr id="8" name="Rectangle 523">
            <a:extLst>
              <a:ext uri="{FF2B5EF4-FFF2-40B4-BE49-F238E27FC236}">
                <a16:creationId xmlns:a16="http://schemas.microsoft.com/office/drawing/2014/main" id="{6EB5F899-5502-21F5-D67F-269B3D3B6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6881" y="5742291"/>
            <a:ext cx="448641" cy="154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500’</a:t>
            </a:r>
          </a:p>
        </p:txBody>
      </p:sp>
      <p:sp>
        <p:nvSpPr>
          <p:cNvPr id="9" name="Line 172">
            <a:extLst>
              <a:ext uri="{FF2B5EF4-FFF2-40B4-BE49-F238E27FC236}">
                <a16:creationId xmlns:a16="http://schemas.microsoft.com/office/drawing/2014/main" id="{025D99D7-DE2A-907F-9553-A5F1014368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4781" y="5827686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0" name="Line 172">
            <a:extLst>
              <a:ext uri="{FF2B5EF4-FFF2-40B4-BE49-F238E27FC236}">
                <a16:creationId xmlns:a16="http://schemas.microsoft.com/office/drawing/2014/main" id="{F02A1A4A-29E6-10C8-23F1-DF53BC59CC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38523" y="6140537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12" name="Rectangle 428">
            <a:extLst>
              <a:ext uri="{FF2B5EF4-FFF2-40B4-BE49-F238E27FC236}">
                <a16:creationId xmlns:a16="http://schemas.microsoft.com/office/drawing/2014/main" id="{993EEE48-095F-78E2-F4C4-D19DBBA64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06" y="5755786"/>
            <a:ext cx="2948403" cy="5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24” (OD) ASTM 139 </a:t>
            </a:r>
          </a:p>
          <a:p>
            <a:r>
              <a:rPr lang="en-US" sz="1000" dirty="0"/>
              <a:t>Grade B (LCS) Well Casing, </a:t>
            </a:r>
          </a:p>
          <a:p>
            <a:r>
              <a:rPr lang="en-US" sz="1000" dirty="0"/>
              <a:t>0.375” wall thickness</a:t>
            </a:r>
            <a:r>
              <a:rPr lang="en-US" sz="1100" dirty="0"/>
              <a:t>.</a:t>
            </a:r>
          </a:p>
          <a:p>
            <a:endParaRPr lang="en-US" sz="1100" dirty="0"/>
          </a:p>
          <a:p>
            <a:r>
              <a:rPr lang="en-US" sz="1100" dirty="0"/>
              <a:t>  </a:t>
            </a:r>
          </a:p>
        </p:txBody>
      </p:sp>
      <p:sp>
        <p:nvSpPr>
          <p:cNvPr id="15" name="Rectangle 150">
            <a:extLst>
              <a:ext uri="{FF2B5EF4-FFF2-40B4-BE49-F238E27FC236}">
                <a16:creationId xmlns:a16="http://schemas.microsoft.com/office/drawing/2014/main" id="{9C6645CB-7444-9319-A5DF-3A9B7BD02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8098" y="3451900"/>
            <a:ext cx="1186050" cy="171813"/>
          </a:xfrm>
          <a:prstGeom prst="rect">
            <a:avLst/>
          </a:prstGeom>
          <a:pattFill prst="pct25">
            <a:fgClr>
              <a:srgbClr val="C49500"/>
            </a:fgClr>
            <a:bgClr>
              <a:schemeClr val="bg1"/>
            </a:bgClr>
          </a:pattFill>
          <a:ln w="31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30" name="Rectangle 39"/>
          <p:cNvSpPr>
            <a:spLocks noChangeArrowheads="1"/>
          </p:cNvSpPr>
          <p:nvPr/>
        </p:nvSpPr>
        <p:spPr bwMode="auto">
          <a:xfrm>
            <a:off x="3134511" y="1059274"/>
            <a:ext cx="716809" cy="6112929"/>
          </a:xfrm>
          <a:custGeom>
            <a:avLst/>
            <a:gdLst>
              <a:gd name="connsiteX0" fmla="*/ 0 w 705274"/>
              <a:gd name="connsiteY0" fmla="*/ 0 h 7369175"/>
              <a:gd name="connsiteX1" fmla="*/ 705274 w 705274"/>
              <a:gd name="connsiteY1" fmla="*/ 0 h 7369175"/>
              <a:gd name="connsiteX2" fmla="*/ 705274 w 705274"/>
              <a:gd name="connsiteY2" fmla="*/ 7369175 h 7369175"/>
              <a:gd name="connsiteX3" fmla="*/ 0 w 705274"/>
              <a:gd name="connsiteY3" fmla="*/ 7369175 h 7369175"/>
              <a:gd name="connsiteX4" fmla="*/ 0 w 705274"/>
              <a:gd name="connsiteY4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2752 w 708026"/>
              <a:gd name="connsiteY3" fmla="*/ 7369175 h 7369175"/>
              <a:gd name="connsiteX4" fmla="*/ 0 w 708026"/>
              <a:gd name="connsiteY4" fmla="*/ 7344725 h 7369175"/>
              <a:gd name="connsiteX5" fmla="*/ 2752 w 708026"/>
              <a:gd name="connsiteY5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19050 w 708026"/>
              <a:gd name="connsiteY3" fmla="*/ 7367585 h 7369175"/>
              <a:gd name="connsiteX4" fmla="*/ 2752 w 708026"/>
              <a:gd name="connsiteY4" fmla="*/ 7369175 h 7369175"/>
              <a:gd name="connsiteX5" fmla="*/ 0 w 708026"/>
              <a:gd name="connsiteY5" fmla="*/ 7344725 h 7369175"/>
              <a:gd name="connsiteX6" fmla="*/ 2752 w 708026"/>
              <a:gd name="connsiteY6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685800 w 708026"/>
              <a:gd name="connsiteY3" fmla="*/ 7365680 h 7369175"/>
              <a:gd name="connsiteX4" fmla="*/ 19050 w 708026"/>
              <a:gd name="connsiteY4" fmla="*/ 7367585 h 7369175"/>
              <a:gd name="connsiteX5" fmla="*/ 2752 w 708026"/>
              <a:gd name="connsiteY5" fmla="*/ 7369175 h 7369175"/>
              <a:gd name="connsiteX6" fmla="*/ 0 w 708026"/>
              <a:gd name="connsiteY6" fmla="*/ 7344725 h 7369175"/>
              <a:gd name="connsiteX7" fmla="*/ 2752 w 708026"/>
              <a:gd name="connsiteY7" fmla="*/ 0 h 7369175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708026 w 708660"/>
              <a:gd name="connsiteY3" fmla="*/ 7369175 h 7369175"/>
              <a:gd name="connsiteX4" fmla="*/ 685800 w 708660"/>
              <a:gd name="connsiteY4" fmla="*/ 7365680 h 7369175"/>
              <a:gd name="connsiteX5" fmla="*/ 19050 w 708660"/>
              <a:gd name="connsiteY5" fmla="*/ 7367585 h 7369175"/>
              <a:gd name="connsiteX6" fmla="*/ 2752 w 708660"/>
              <a:gd name="connsiteY6" fmla="*/ 7369175 h 7369175"/>
              <a:gd name="connsiteX7" fmla="*/ 0 w 708660"/>
              <a:gd name="connsiteY7" fmla="*/ 7344725 h 7369175"/>
              <a:gd name="connsiteX8" fmla="*/ 2752 w 708660"/>
              <a:gd name="connsiteY8" fmla="*/ 0 h 7369175"/>
              <a:gd name="connsiteX0" fmla="*/ 2752 w 742567"/>
              <a:gd name="connsiteY0" fmla="*/ 0 h 7897906"/>
              <a:gd name="connsiteX1" fmla="*/ 708026 w 742567"/>
              <a:gd name="connsiteY1" fmla="*/ 0 h 7897906"/>
              <a:gd name="connsiteX2" fmla="*/ 708660 w 742567"/>
              <a:gd name="connsiteY2" fmla="*/ 7348535 h 7897906"/>
              <a:gd name="connsiteX3" fmla="*/ 685800 w 742567"/>
              <a:gd name="connsiteY3" fmla="*/ 7365680 h 7897906"/>
              <a:gd name="connsiteX4" fmla="*/ 19050 w 742567"/>
              <a:gd name="connsiteY4" fmla="*/ 7367585 h 7897906"/>
              <a:gd name="connsiteX5" fmla="*/ 2752 w 742567"/>
              <a:gd name="connsiteY5" fmla="*/ 7369175 h 7897906"/>
              <a:gd name="connsiteX6" fmla="*/ 0 w 742567"/>
              <a:gd name="connsiteY6" fmla="*/ 7344725 h 7897906"/>
              <a:gd name="connsiteX7" fmla="*/ 2752 w 742567"/>
              <a:gd name="connsiteY7" fmla="*/ 0 h 7897906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685800 w 708660"/>
              <a:gd name="connsiteY3" fmla="*/ 7365680 h 7369175"/>
              <a:gd name="connsiteX4" fmla="*/ 19050 w 708660"/>
              <a:gd name="connsiteY4" fmla="*/ 7367585 h 7369175"/>
              <a:gd name="connsiteX5" fmla="*/ 2752 w 708660"/>
              <a:gd name="connsiteY5" fmla="*/ 7369175 h 7369175"/>
              <a:gd name="connsiteX6" fmla="*/ 0 w 708660"/>
              <a:gd name="connsiteY6" fmla="*/ 7344725 h 7369175"/>
              <a:gd name="connsiteX7" fmla="*/ 2752 w 708660"/>
              <a:gd name="connsiteY7" fmla="*/ 0 h 736917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44725 h 7367585"/>
              <a:gd name="connsiteX6" fmla="*/ 2752 w 708660"/>
              <a:gd name="connsiteY6" fmla="*/ 0 h 7367585"/>
              <a:gd name="connsiteX0" fmla="*/ 87 w 705995"/>
              <a:gd name="connsiteY0" fmla="*/ 0 h 7367585"/>
              <a:gd name="connsiteX1" fmla="*/ 705361 w 705995"/>
              <a:gd name="connsiteY1" fmla="*/ 0 h 7367585"/>
              <a:gd name="connsiteX2" fmla="*/ 705995 w 705995"/>
              <a:gd name="connsiteY2" fmla="*/ 7348535 h 7367585"/>
              <a:gd name="connsiteX3" fmla="*/ 683135 w 705995"/>
              <a:gd name="connsiteY3" fmla="*/ 7365680 h 7367585"/>
              <a:gd name="connsiteX4" fmla="*/ 16385 w 705995"/>
              <a:gd name="connsiteY4" fmla="*/ 7367585 h 7367585"/>
              <a:gd name="connsiteX5" fmla="*/ 4955 w 705995"/>
              <a:gd name="connsiteY5" fmla="*/ 7340915 h 7367585"/>
              <a:gd name="connsiteX6" fmla="*/ 87 w 70599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39010 h 7367585"/>
              <a:gd name="connsiteX6" fmla="*/ 2752 w 708660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16367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25892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3520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2017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86 w 705994"/>
              <a:gd name="connsiteY0" fmla="*/ 0 h 7369490"/>
              <a:gd name="connsiteX1" fmla="*/ 705360 w 705994"/>
              <a:gd name="connsiteY1" fmla="*/ 0 h 7369490"/>
              <a:gd name="connsiteX2" fmla="*/ 705994 w 705994"/>
              <a:gd name="connsiteY2" fmla="*/ 7348535 h 7369490"/>
              <a:gd name="connsiteX3" fmla="*/ 683134 w 705994"/>
              <a:gd name="connsiteY3" fmla="*/ 7365680 h 7369490"/>
              <a:gd name="connsiteX4" fmla="*/ 20194 w 705994"/>
              <a:gd name="connsiteY4" fmla="*/ 7369490 h 7369490"/>
              <a:gd name="connsiteX5" fmla="*/ 4954 w 705994"/>
              <a:gd name="connsiteY5" fmla="*/ 7342820 h 7369490"/>
              <a:gd name="connsiteX6" fmla="*/ 86 w 705994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40915 h 7369490"/>
              <a:gd name="connsiteX6" fmla="*/ 847 w 706755"/>
              <a:gd name="connsiteY6" fmla="*/ 0 h 7369490"/>
              <a:gd name="connsiteX0" fmla="*/ 87 w 705995"/>
              <a:gd name="connsiteY0" fmla="*/ 0 h 7369490"/>
              <a:gd name="connsiteX1" fmla="*/ 705361 w 705995"/>
              <a:gd name="connsiteY1" fmla="*/ 0 h 7369490"/>
              <a:gd name="connsiteX2" fmla="*/ 705995 w 705995"/>
              <a:gd name="connsiteY2" fmla="*/ 7348535 h 7369490"/>
              <a:gd name="connsiteX3" fmla="*/ 683135 w 705995"/>
              <a:gd name="connsiteY3" fmla="*/ 7365680 h 7369490"/>
              <a:gd name="connsiteX4" fmla="*/ 20195 w 705995"/>
              <a:gd name="connsiteY4" fmla="*/ 7369490 h 7369490"/>
              <a:gd name="connsiteX5" fmla="*/ 4955 w 705995"/>
              <a:gd name="connsiteY5" fmla="*/ 7339010 h 7369490"/>
              <a:gd name="connsiteX6" fmla="*/ 87 w 705995"/>
              <a:gd name="connsiteY6" fmla="*/ 0 h 7369490"/>
              <a:gd name="connsiteX0" fmla="*/ 4657 w 710565"/>
              <a:gd name="connsiteY0" fmla="*/ 0 h 7369490"/>
              <a:gd name="connsiteX1" fmla="*/ 709931 w 710565"/>
              <a:gd name="connsiteY1" fmla="*/ 0 h 7369490"/>
              <a:gd name="connsiteX2" fmla="*/ 710565 w 710565"/>
              <a:gd name="connsiteY2" fmla="*/ 7348535 h 7369490"/>
              <a:gd name="connsiteX3" fmla="*/ 687705 w 710565"/>
              <a:gd name="connsiteY3" fmla="*/ 7365680 h 7369490"/>
              <a:gd name="connsiteX4" fmla="*/ 24765 w 710565"/>
              <a:gd name="connsiteY4" fmla="*/ 7369490 h 7369490"/>
              <a:gd name="connsiteX5" fmla="*/ 0 w 710565"/>
              <a:gd name="connsiteY5" fmla="*/ 7335200 h 7369490"/>
              <a:gd name="connsiteX6" fmla="*/ 4657 w 710565"/>
              <a:gd name="connsiteY6" fmla="*/ 0 h 7369490"/>
              <a:gd name="connsiteX0" fmla="*/ 118 w 706026"/>
              <a:gd name="connsiteY0" fmla="*/ 0 h 7369490"/>
              <a:gd name="connsiteX1" fmla="*/ 705392 w 706026"/>
              <a:gd name="connsiteY1" fmla="*/ 0 h 7369490"/>
              <a:gd name="connsiteX2" fmla="*/ 706026 w 706026"/>
              <a:gd name="connsiteY2" fmla="*/ 7348535 h 7369490"/>
              <a:gd name="connsiteX3" fmla="*/ 683166 w 706026"/>
              <a:gd name="connsiteY3" fmla="*/ 7365680 h 7369490"/>
              <a:gd name="connsiteX4" fmla="*/ 20226 w 706026"/>
              <a:gd name="connsiteY4" fmla="*/ 7369490 h 7369490"/>
              <a:gd name="connsiteX5" fmla="*/ 3081 w 706026"/>
              <a:gd name="connsiteY5" fmla="*/ 7333295 h 7369490"/>
              <a:gd name="connsiteX6" fmla="*/ 118 w 706026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1390 h 7369490"/>
              <a:gd name="connsiteX6" fmla="*/ 847 w 706755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31390 h 7369490"/>
              <a:gd name="connsiteX6" fmla="*/ 8467 w 714375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5200 h 7369490"/>
              <a:gd name="connsiteX6" fmla="*/ 847 w 706755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37105 h 7369490"/>
              <a:gd name="connsiteX6" fmla="*/ 6562 w 712470"/>
              <a:gd name="connsiteY6" fmla="*/ 0 h 7369490"/>
              <a:gd name="connsiteX0" fmla="*/ 183 w 706091"/>
              <a:gd name="connsiteY0" fmla="*/ 0 h 7369490"/>
              <a:gd name="connsiteX1" fmla="*/ 705457 w 706091"/>
              <a:gd name="connsiteY1" fmla="*/ 0 h 7369490"/>
              <a:gd name="connsiteX2" fmla="*/ 706091 w 706091"/>
              <a:gd name="connsiteY2" fmla="*/ 7348535 h 7369490"/>
              <a:gd name="connsiteX3" fmla="*/ 683231 w 706091"/>
              <a:gd name="connsiteY3" fmla="*/ 7365680 h 7369490"/>
              <a:gd name="connsiteX4" fmla="*/ 20291 w 706091"/>
              <a:gd name="connsiteY4" fmla="*/ 7369490 h 7369490"/>
              <a:gd name="connsiteX5" fmla="*/ 1241 w 706091"/>
              <a:gd name="connsiteY5" fmla="*/ 7337105 h 7369490"/>
              <a:gd name="connsiteX6" fmla="*/ 183 w 706091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40915 h 7369490"/>
              <a:gd name="connsiteX6" fmla="*/ 6562 w 712470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0915 h 7369490"/>
              <a:gd name="connsiteX6" fmla="*/ 2752 w 708660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42820 h 7369490"/>
              <a:gd name="connsiteX6" fmla="*/ 8467 w 714375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42820 h 7367585"/>
              <a:gd name="connsiteX6" fmla="*/ 2752 w 708660"/>
              <a:gd name="connsiteY6" fmla="*/ 0 h 7367585"/>
              <a:gd name="connsiteX0" fmla="*/ 8467 w 714375"/>
              <a:gd name="connsiteY0" fmla="*/ 0 h 7367585"/>
              <a:gd name="connsiteX1" fmla="*/ 713741 w 714375"/>
              <a:gd name="connsiteY1" fmla="*/ 0 h 7367585"/>
              <a:gd name="connsiteX2" fmla="*/ 714375 w 714375"/>
              <a:gd name="connsiteY2" fmla="*/ 7348535 h 7367585"/>
              <a:gd name="connsiteX3" fmla="*/ 691515 w 714375"/>
              <a:gd name="connsiteY3" fmla="*/ 7365680 h 7367585"/>
              <a:gd name="connsiteX4" fmla="*/ 22860 w 714375"/>
              <a:gd name="connsiteY4" fmla="*/ 7367585 h 7367585"/>
              <a:gd name="connsiteX5" fmla="*/ 0 w 714375"/>
              <a:gd name="connsiteY5" fmla="*/ 7344725 h 7367585"/>
              <a:gd name="connsiteX6" fmla="*/ 8467 w 714375"/>
              <a:gd name="connsiteY6" fmla="*/ 0 h 7367585"/>
              <a:gd name="connsiteX0" fmla="*/ 183 w 706091"/>
              <a:gd name="connsiteY0" fmla="*/ 0 h 7367585"/>
              <a:gd name="connsiteX1" fmla="*/ 705457 w 706091"/>
              <a:gd name="connsiteY1" fmla="*/ 0 h 7367585"/>
              <a:gd name="connsiteX2" fmla="*/ 706091 w 706091"/>
              <a:gd name="connsiteY2" fmla="*/ 7348535 h 7367585"/>
              <a:gd name="connsiteX3" fmla="*/ 683231 w 706091"/>
              <a:gd name="connsiteY3" fmla="*/ 7365680 h 7367585"/>
              <a:gd name="connsiteX4" fmla="*/ 14576 w 706091"/>
              <a:gd name="connsiteY4" fmla="*/ 7367585 h 7367585"/>
              <a:gd name="connsiteX5" fmla="*/ 1241 w 706091"/>
              <a:gd name="connsiteY5" fmla="*/ 7342820 h 7367585"/>
              <a:gd name="connsiteX6" fmla="*/ 183 w 706091"/>
              <a:gd name="connsiteY6" fmla="*/ 0 h 7367585"/>
              <a:gd name="connsiteX0" fmla="*/ 4657 w 710565"/>
              <a:gd name="connsiteY0" fmla="*/ 0 h 7367585"/>
              <a:gd name="connsiteX1" fmla="*/ 709931 w 710565"/>
              <a:gd name="connsiteY1" fmla="*/ 0 h 7367585"/>
              <a:gd name="connsiteX2" fmla="*/ 710565 w 710565"/>
              <a:gd name="connsiteY2" fmla="*/ 7348535 h 7367585"/>
              <a:gd name="connsiteX3" fmla="*/ 687705 w 710565"/>
              <a:gd name="connsiteY3" fmla="*/ 7365680 h 7367585"/>
              <a:gd name="connsiteX4" fmla="*/ 19050 w 710565"/>
              <a:gd name="connsiteY4" fmla="*/ 7367585 h 7367585"/>
              <a:gd name="connsiteX5" fmla="*/ 0 w 710565"/>
              <a:gd name="connsiteY5" fmla="*/ 7344725 h 7367585"/>
              <a:gd name="connsiteX6" fmla="*/ 4657 w 710565"/>
              <a:gd name="connsiteY6" fmla="*/ 0 h 7367585"/>
              <a:gd name="connsiteX0" fmla="*/ 118 w 706026"/>
              <a:gd name="connsiteY0" fmla="*/ 0 h 7367585"/>
              <a:gd name="connsiteX1" fmla="*/ 705392 w 706026"/>
              <a:gd name="connsiteY1" fmla="*/ 0 h 7367585"/>
              <a:gd name="connsiteX2" fmla="*/ 706026 w 706026"/>
              <a:gd name="connsiteY2" fmla="*/ 7348535 h 7367585"/>
              <a:gd name="connsiteX3" fmla="*/ 683166 w 706026"/>
              <a:gd name="connsiteY3" fmla="*/ 7365680 h 7367585"/>
              <a:gd name="connsiteX4" fmla="*/ 14511 w 706026"/>
              <a:gd name="connsiteY4" fmla="*/ 7367585 h 7367585"/>
              <a:gd name="connsiteX5" fmla="*/ 3081 w 706026"/>
              <a:gd name="connsiteY5" fmla="*/ 7344725 h 7367585"/>
              <a:gd name="connsiteX6" fmla="*/ 118 w 706026"/>
              <a:gd name="connsiteY6" fmla="*/ 0 h 7367585"/>
              <a:gd name="connsiteX0" fmla="*/ 6562 w 712470"/>
              <a:gd name="connsiteY0" fmla="*/ 0 h 7367585"/>
              <a:gd name="connsiteX1" fmla="*/ 711836 w 712470"/>
              <a:gd name="connsiteY1" fmla="*/ 0 h 7367585"/>
              <a:gd name="connsiteX2" fmla="*/ 712470 w 712470"/>
              <a:gd name="connsiteY2" fmla="*/ 7348535 h 7367585"/>
              <a:gd name="connsiteX3" fmla="*/ 689610 w 712470"/>
              <a:gd name="connsiteY3" fmla="*/ 7365680 h 7367585"/>
              <a:gd name="connsiteX4" fmla="*/ 20955 w 712470"/>
              <a:gd name="connsiteY4" fmla="*/ 7367585 h 7367585"/>
              <a:gd name="connsiteX5" fmla="*/ 0 w 712470"/>
              <a:gd name="connsiteY5" fmla="*/ 7344725 h 7367585"/>
              <a:gd name="connsiteX6" fmla="*/ 6562 w 712470"/>
              <a:gd name="connsiteY6" fmla="*/ 0 h 7367585"/>
              <a:gd name="connsiteX0" fmla="*/ 847 w 706755"/>
              <a:gd name="connsiteY0" fmla="*/ 0 h 7367585"/>
              <a:gd name="connsiteX1" fmla="*/ 706121 w 706755"/>
              <a:gd name="connsiteY1" fmla="*/ 0 h 7367585"/>
              <a:gd name="connsiteX2" fmla="*/ 706755 w 706755"/>
              <a:gd name="connsiteY2" fmla="*/ 7348535 h 7367585"/>
              <a:gd name="connsiteX3" fmla="*/ 683895 w 706755"/>
              <a:gd name="connsiteY3" fmla="*/ 7365680 h 7367585"/>
              <a:gd name="connsiteX4" fmla="*/ 15240 w 706755"/>
              <a:gd name="connsiteY4" fmla="*/ 7367585 h 7367585"/>
              <a:gd name="connsiteX5" fmla="*/ 0 w 706755"/>
              <a:gd name="connsiteY5" fmla="*/ 7344725 h 7367585"/>
              <a:gd name="connsiteX6" fmla="*/ 847 w 70675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50440 h 7367585"/>
              <a:gd name="connsiteX6" fmla="*/ 2752 w 708660"/>
              <a:gd name="connsiteY6" fmla="*/ 0 h 7367585"/>
              <a:gd name="connsiteX0" fmla="*/ 3677 w 709585"/>
              <a:gd name="connsiteY0" fmla="*/ 0 h 7367585"/>
              <a:gd name="connsiteX1" fmla="*/ 708951 w 709585"/>
              <a:gd name="connsiteY1" fmla="*/ 0 h 7367585"/>
              <a:gd name="connsiteX2" fmla="*/ 709585 w 709585"/>
              <a:gd name="connsiteY2" fmla="*/ 7348535 h 7367585"/>
              <a:gd name="connsiteX3" fmla="*/ 686725 w 709585"/>
              <a:gd name="connsiteY3" fmla="*/ 7365680 h 7367585"/>
              <a:gd name="connsiteX4" fmla="*/ 18070 w 709585"/>
              <a:gd name="connsiteY4" fmla="*/ 7367585 h 7367585"/>
              <a:gd name="connsiteX5" fmla="*/ 925 w 709585"/>
              <a:gd name="connsiteY5" fmla="*/ 7350440 h 7367585"/>
              <a:gd name="connsiteX6" fmla="*/ 3677 w 709585"/>
              <a:gd name="connsiteY6" fmla="*/ 0 h 7367585"/>
              <a:gd name="connsiteX0" fmla="*/ 6131 w 712039"/>
              <a:gd name="connsiteY0" fmla="*/ 0 h 7367585"/>
              <a:gd name="connsiteX1" fmla="*/ 711405 w 712039"/>
              <a:gd name="connsiteY1" fmla="*/ 0 h 7367585"/>
              <a:gd name="connsiteX2" fmla="*/ 712039 w 712039"/>
              <a:gd name="connsiteY2" fmla="*/ 7348535 h 7367585"/>
              <a:gd name="connsiteX3" fmla="*/ 689179 w 712039"/>
              <a:gd name="connsiteY3" fmla="*/ 7365680 h 7367585"/>
              <a:gd name="connsiteX4" fmla="*/ 20524 w 712039"/>
              <a:gd name="connsiteY4" fmla="*/ 7367585 h 7367585"/>
              <a:gd name="connsiteX5" fmla="*/ 3379 w 712039"/>
              <a:gd name="connsiteY5" fmla="*/ 7350440 h 7367585"/>
              <a:gd name="connsiteX6" fmla="*/ 6131 w 712039"/>
              <a:gd name="connsiteY6" fmla="*/ 0 h 7367585"/>
              <a:gd name="connsiteX0" fmla="*/ 2959 w 708867"/>
              <a:gd name="connsiteY0" fmla="*/ 0 h 7367585"/>
              <a:gd name="connsiteX1" fmla="*/ 708233 w 708867"/>
              <a:gd name="connsiteY1" fmla="*/ 0 h 7367585"/>
              <a:gd name="connsiteX2" fmla="*/ 708867 w 708867"/>
              <a:gd name="connsiteY2" fmla="*/ 7348535 h 7367585"/>
              <a:gd name="connsiteX3" fmla="*/ 686007 w 708867"/>
              <a:gd name="connsiteY3" fmla="*/ 7365680 h 7367585"/>
              <a:gd name="connsiteX4" fmla="*/ 17352 w 708867"/>
              <a:gd name="connsiteY4" fmla="*/ 7367585 h 7367585"/>
              <a:gd name="connsiteX5" fmla="*/ 207 w 708867"/>
              <a:gd name="connsiteY5" fmla="*/ 7350440 h 7367585"/>
              <a:gd name="connsiteX6" fmla="*/ 2959 w 708867"/>
              <a:gd name="connsiteY6" fmla="*/ 0 h 7367585"/>
              <a:gd name="connsiteX0" fmla="*/ 4792 w 710700"/>
              <a:gd name="connsiteY0" fmla="*/ 0 h 7367585"/>
              <a:gd name="connsiteX1" fmla="*/ 710066 w 710700"/>
              <a:gd name="connsiteY1" fmla="*/ 0 h 7367585"/>
              <a:gd name="connsiteX2" fmla="*/ 710700 w 710700"/>
              <a:gd name="connsiteY2" fmla="*/ 7348535 h 7367585"/>
              <a:gd name="connsiteX3" fmla="*/ 687840 w 710700"/>
              <a:gd name="connsiteY3" fmla="*/ 7365680 h 7367585"/>
              <a:gd name="connsiteX4" fmla="*/ 19185 w 710700"/>
              <a:gd name="connsiteY4" fmla="*/ 7367585 h 7367585"/>
              <a:gd name="connsiteX5" fmla="*/ 135 w 710700"/>
              <a:gd name="connsiteY5" fmla="*/ 7350440 h 7367585"/>
              <a:gd name="connsiteX6" fmla="*/ 4792 w 710700"/>
              <a:gd name="connsiteY6" fmla="*/ 0 h 7367585"/>
              <a:gd name="connsiteX0" fmla="*/ 365 w 706273"/>
              <a:gd name="connsiteY0" fmla="*/ 0 h 7367585"/>
              <a:gd name="connsiteX1" fmla="*/ 705639 w 706273"/>
              <a:gd name="connsiteY1" fmla="*/ 0 h 7367585"/>
              <a:gd name="connsiteX2" fmla="*/ 706273 w 706273"/>
              <a:gd name="connsiteY2" fmla="*/ 7348535 h 7367585"/>
              <a:gd name="connsiteX3" fmla="*/ 683413 w 706273"/>
              <a:gd name="connsiteY3" fmla="*/ 7365680 h 7367585"/>
              <a:gd name="connsiteX4" fmla="*/ 14758 w 706273"/>
              <a:gd name="connsiteY4" fmla="*/ 7367585 h 7367585"/>
              <a:gd name="connsiteX5" fmla="*/ 1423 w 706273"/>
              <a:gd name="connsiteY5" fmla="*/ 7346630 h 7367585"/>
              <a:gd name="connsiteX6" fmla="*/ 365 w 706273"/>
              <a:gd name="connsiteY6" fmla="*/ 0 h 7367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6273" h="7367585">
                <a:moveTo>
                  <a:pt x="365" y="0"/>
                </a:moveTo>
                <a:lnTo>
                  <a:pt x="705639" y="0"/>
                </a:lnTo>
                <a:cubicBezTo>
                  <a:pt x="705850" y="2449512"/>
                  <a:pt x="706062" y="4899023"/>
                  <a:pt x="706273" y="7348535"/>
                </a:cubicBezTo>
                <a:lnTo>
                  <a:pt x="683413" y="7365680"/>
                </a:lnTo>
                <a:lnTo>
                  <a:pt x="14758" y="7367585"/>
                </a:lnTo>
                <a:lnTo>
                  <a:pt x="1423" y="7346630"/>
                </a:lnTo>
                <a:cubicBezTo>
                  <a:pt x="435" y="4894578"/>
                  <a:pt x="-552" y="2448242"/>
                  <a:pt x="36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  <a:effectLst>
            <a:innerShdw blurRad="63500" dist="50800" dir="10800000">
              <a:prstClr val="black">
                <a:alpha val="36000"/>
              </a:prstClr>
            </a:innerShdw>
          </a:effectLst>
        </p:spPr>
        <p:txBody>
          <a:bodyPr lIns="99269" tIns="49635" rIns="99269" bIns="49635"/>
          <a:lstStyle/>
          <a:p>
            <a:r>
              <a:rPr lang="en-US" dirty="0"/>
              <a:t>   </a:t>
            </a:r>
          </a:p>
        </p:txBody>
      </p:sp>
      <p:sp>
        <p:nvSpPr>
          <p:cNvPr id="98" name="Rectangle 370" descr="Dashed vertical"/>
          <p:cNvSpPr>
            <a:spLocks noChangeArrowheads="1"/>
          </p:cNvSpPr>
          <p:nvPr/>
        </p:nvSpPr>
        <p:spPr bwMode="auto">
          <a:xfrm>
            <a:off x="3142463" y="4035709"/>
            <a:ext cx="697880" cy="2942099"/>
          </a:xfrm>
          <a:prstGeom prst="rect">
            <a:avLst/>
          </a:prstGeom>
          <a:blipFill dpi="0" rotWithShape="1">
            <a:blip r:embed="rId5"/>
            <a:srcRect/>
            <a:tile tx="-19050" ty="0" sx="35000" sy="51000" flip="none" algn="tl"/>
          </a:blipFill>
          <a:ln w="3175">
            <a:solidFill>
              <a:srgbClr val="000000"/>
            </a:solidFill>
            <a:miter lim="800000"/>
            <a:headEnd/>
            <a:tailEnd/>
          </a:ln>
          <a:effectLst>
            <a:innerShdw blurRad="63500" dist="50800" dir="10800000">
              <a:prstClr val="black">
                <a:alpha val="34000"/>
              </a:prstClr>
            </a:innerShdw>
          </a:effec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91" name="Rectangle 446"/>
          <p:cNvSpPr>
            <a:spLocks noChangeArrowheads="1"/>
          </p:cNvSpPr>
          <p:nvPr/>
        </p:nvSpPr>
        <p:spPr bwMode="auto">
          <a:xfrm>
            <a:off x="2984557" y="1044411"/>
            <a:ext cx="45719" cy="274798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32" name="Rectangle 446"/>
          <p:cNvSpPr>
            <a:spLocks noChangeArrowheads="1"/>
          </p:cNvSpPr>
          <p:nvPr/>
        </p:nvSpPr>
        <p:spPr bwMode="auto">
          <a:xfrm>
            <a:off x="3896995" y="1042862"/>
            <a:ext cx="49622" cy="299284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7" name="Rectangle 586">
            <a:extLst>
              <a:ext uri="{FF2B5EF4-FFF2-40B4-BE49-F238E27FC236}">
                <a16:creationId xmlns:a16="http://schemas.microsoft.com/office/drawing/2014/main" id="{62E17C73-E2A7-EEC5-8AA8-9D1D314157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1716" y="3446555"/>
            <a:ext cx="1964475" cy="20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>
              <a:lnSpc>
                <a:spcPct val="95000"/>
              </a:lnSpc>
            </a:pPr>
            <a:r>
              <a:rPr lang="en-US" sz="1000" dirty="0"/>
              <a:t>Transition Sand 20 x 40</a:t>
            </a:r>
          </a:p>
        </p:txBody>
      </p:sp>
      <p:sp>
        <p:nvSpPr>
          <p:cNvPr id="18" name="Line 539">
            <a:extLst>
              <a:ext uri="{FF2B5EF4-FFF2-40B4-BE49-F238E27FC236}">
                <a16:creationId xmlns:a16="http://schemas.microsoft.com/office/drawing/2014/main" id="{0CD81E31-C848-C16F-744C-F0083A0B3A60}"/>
              </a:ext>
            </a:extLst>
          </p:cNvPr>
          <p:cNvSpPr>
            <a:spLocks noChangeShapeType="1"/>
          </p:cNvSpPr>
          <p:nvPr/>
        </p:nvSpPr>
        <p:spPr bwMode="auto">
          <a:xfrm>
            <a:off x="4000125" y="3542902"/>
            <a:ext cx="636696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9" name="Rectangle 171">
            <a:extLst>
              <a:ext uri="{FF2B5EF4-FFF2-40B4-BE49-F238E27FC236}">
                <a16:creationId xmlns:a16="http://schemas.microsoft.com/office/drawing/2014/main" id="{A0C68608-F488-E394-9590-C6DF01C39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1884" y="3387957"/>
            <a:ext cx="412801" cy="188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pPr algn="r"/>
            <a:r>
              <a:rPr lang="en-US" sz="1100" dirty="0"/>
              <a:t>90’</a:t>
            </a:r>
          </a:p>
        </p:txBody>
      </p:sp>
      <p:sp>
        <p:nvSpPr>
          <p:cNvPr id="20" name="Line 172">
            <a:extLst>
              <a:ext uri="{FF2B5EF4-FFF2-40B4-BE49-F238E27FC236}">
                <a16:creationId xmlns:a16="http://schemas.microsoft.com/office/drawing/2014/main" id="{04519889-00C5-0EE0-85CA-4E911F93AF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59889" y="3482894"/>
            <a:ext cx="2266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269" tIns="49635" rIns="99269" bIns="49635" anchor="ctr"/>
          <a:lstStyle/>
          <a:p>
            <a:endParaRPr lang="en-US"/>
          </a:p>
        </p:txBody>
      </p:sp>
      <p:sp>
        <p:nvSpPr>
          <p:cNvPr id="4" name="Isosceles Triangle 3"/>
          <p:cNvSpPr>
            <a:spLocks noChangeAspect="1"/>
          </p:cNvSpPr>
          <p:nvPr/>
        </p:nvSpPr>
        <p:spPr bwMode="auto">
          <a:xfrm rot="10800000">
            <a:off x="3422630" y="3818357"/>
            <a:ext cx="180897" cy="155947"/>
          </a:xfrm>
          <a:prstGeom prst="triangle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2" name="Line 44"/>
          <p:cNvSpPr>
            <a:spLocks noChangeShapeType="1"/>
          </p:cNvSpPr>
          <p:nvPr/>
        </p:nvSpPr>
        <p:spPr bwMode="auto">
          <a:xfrm>
            <a:off x="3254347" y="3974305"/>
            <a:ext cx="490410" cy="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45" name="Line 539"/>
          <p:cNvSpPr>
            <a:spLocks noChangeShapeType="1"/>
          </p:cNvSpPr>
          <p:nvPr/>
        </p:nvSpPr>
        <p:spPr bwMode="auto">
          <a:xfrm>
            <a:off x="3706761" y="7072603"/>
            <a:ext cx="73670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" name="Line 539">
            <a:extLst>
              <a:ext uri="{FF2B5EF4-FFF2-40B4-BE49-F238E27FC236}">
                <a16:creationId xmlns:a16="http://schemas.microsoft.com/office/drawing/2014/main" id="{152107D3-FD76-C420-22AC-885985BCD13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09626" y="3967859"/>
            <a:ext cx="636696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01" name="Rectangle 428"/>
          <p:cNvSpPr>
            <a:spLocks noChangeArrowheads="1"/>
          </p:cNvSpPr>
          <p:nvPr/>
        </p:nvSpPr>
        <p:spPr bwMode="auto">
          <a:xfrm>
            <a:off x="4659964" y="3018657"/>
            <a:ext cx="2556616" cy="5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24” (OD) ASTM 139 Grade B (LCS) </a:t>
            </a:r>
          </a:p>
          <a:p>
            <a:r>
              <a:rPr lang="en-US" sz="1000" dirty="0"/>
              <a:t>Well Casing, 0.375” wall thickness</a:t>
            </a:r>
            <a:r>
              <a:rPr lang="en-US" sz="1100" dirty="0"/>
              <a:t>.</a:t>
            </a:r>
          </a:p>
          <a:p>
            <a:endParaRPr lang="en-US" sz="1100" dirty="0"/>
          </a:p>
          <a:p>
            <a:r>
              <a:rPr lang="en-US" sz="1100" dirty="0"/>
              <a:t>  </a:t>
            </a:r>
          </a:p>
        </p:txBody>
      </p:sp>
      <p:sp>
        <p:nvSpPr>
          <p:cNvPr id="2134" name="Line 400"/>
          <p:cNvSpPr>
            <a:spLocks noChangeShapeType="1"/>
          </p:cNvSpPr>
          <p:nvPr/>
        </p:nvSpPr>
        <p:spPr bwMode="auto">
          <a:xfrm>
            <a:off x="3750642" y="3168408"/>
            <a:ext cx="867559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3" name="Freeform 544">
            <a:extLst>
              <a:ext uri="{FF2B5EF4-FFF2-40B4-BE49-F238E27FC236}">
                <a16:creationId xmlns:a16="http://schemas.microsoft.com/office/drawing/2014/main" id="{3A24A8C7-188A-6B51-3D2E-E808CE4E0367}"/>
              </a:ext>
            </a:extLst>
          </p:cNvPr>
          <p:cNvSpPr>
            <a:spLocks/>
          </p:cNvSpPr>
          <p:nvPr/>
        </p:nvSpPr>
        <p:spPr bwMode="auto">
          <a:xfrm flipH="1" flipV="1">
            <a:off x="2338877" y="1881072"/>
            <a:ext cx="671651" cy="0"/>
          </a:xfrm>
          <a:custGeom>
            <a:avLst/>
            <a:gdLst>
              <a:gd name="T0" fmla="*/ 0 w 566"/>
              <a:gd name="T1" fmla="*/ 2147483647 h 2"/>
              <a:gd name="T2" fmla="*/ 2147483647 w 566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6" h="2">
                <a:moveTo>
                  <a:pt x="0" y="2"/>
                </a:moveTo>
                <a:lnTo>
                  <a:pt x="566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39">
            <a:extLst>
              <a:ext uri="{FF2B5EF4-FFF2-40B4-BE49-F238E27FC236}">
                <a16:creationId xmlns:a16="http://schemas.microsoft.com/office/drawing/2014/main" id="{86C6C616-40F8-F384-C735-F37AA20C4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6246" y="4016292"/>
            <a:ext cx="716369" cy="2953287"/>
          </a:xfrm>
          <a:custGeom>
            <a:avLst/>
            <a:gdLst>
              <a:gd name="connsiteX0" fmla="*/ 0 w 705274"/>
              <a:gd name="connsiteY0" fmla="*/ 0 h 7369175"/>
              <a:gd name="connsiteX1" fmla="*/ 705274 w 705274"/>
              <a:gd name="connsiteY1" fmla="*/ 0 h 7369175"/>
              <a:gd name="connsiteX2" fmla="*/ 705274 w 705274"/>
              <a:gd name="connsiteY2" fmla="*/ 7369175 h 7369175"/>
              <a:gd name="connsiteX3" fmla="*/ 0 w 705274"/>
              <a:gd name="connsiteY3" fmla="*/ 7369175 h 7369175"/>
              <a:gd name="connsiteX4" fmla="*/ 0 w 705274"/>
              <a:gd name="connsiteY4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2752 w 708026"/>
              <a:gd name="connsiteY3" fmla="*/ 7369175 h 7369175"/>
              <a:gd name="connsiteX4" fmla="*/ 0 w 708026"/>
              <a:gd name="connsiteY4" fmla="*/ 7344725 h 7369175"/>
              <a:gd name="connsiteX5" fmla="*/ 2752 w 708026"/>
              <a:gd name="connsiteY5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19050 w 708026"/>
              <a:gd name="connsiteY3" fmla="*/ 7367585 h 7369175"/>
              <a:gd name="connsiteX4" fmla="*/ 2752 w 708026"/>
              <a:gd name="connsiteY4" fmla="*/ 7369175 h 7369175"/>
              <a:gd name="connsiteX5" fmla="*/ 0 w 708026"/>
              <a:gd name="connsiteY5" fmla="*/ 7344725 h 7369175"/>
              <a:gd name="connsiteX6" fmla="*/ 2752 w 708026"/>
              <a:gd name="connsiteY6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685800 w 708026"/>
              <a:gd name="connsiteY3" fmla="*/ 7365680 h 7369175"/>
              <a:gd name="connsiteX4" fmla="*/ 19050 w 708026"/>
              <a:gd name="connsiteY4" fmla="*/ 7367585 h 7369175"/>
              <a:gd name="connsiteX5" fmla="*/ 2752 w 708026"/>
              <a:gd name="connsiteY5" fmla="*/ 7369175 h 7369175"/>
              <a:gd name="connsiteX6" fmla="*/ 0 w 708026"/>
              <a:gd name="connsiteY6" fmla="*/ 7344725 h 7369175"/>
              <a:gd name="connsiteX7" fmla="*/ 2752 w 708026"/>
              <a:gd name="connsiteY7" fmla="*/ 0 h 7369175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708026 w 708660"/>
              <a:gd name="connsiteY3" fmla="*/ 7369175 h 7369175"/>
              <a:gd name="connsiteX4" fmla="*/ 685800 w 708660"/>
              <a:gd name="connsiteY4" fmla="*/ 7365680 h 7369175"/>
              <a:gd name="connsiteX5" fmla="*/ 19050 w 708660"/>
              <a:gd name="connsiteY5" fmla="*/ 7367585 h 7369175"/>
              <a:gd name="connsiteX6" fmla="*/ 2752 w 708660"/>
              <a:gd name="connsiteY6" fmla="*/ 7369175 h 7369175"/>
              <a:gd name="connsiteX7" fmla="*/ 0 w 708660"/>
              <a:gd name="connsiteY7" fmla="*/ 7344725 h 7369175"/>
              <a:gd name="connsiteX8" fmla="*/ 2752 w 708660"/>
              <a:gd name="connsiteY8" fmla="*/ 0 h 7369175"/>
              <a:gd name="connsiteX0" fmla="*/ 2752 w 742567"/>
              <a:gd name="connsiteY0" fmla="*/ 0 h 7897906"/>
              <a:gd name="connsiteX1" fmla="*/ 708026 w 742567"/>
              <a:gd name="connsiteY1" fmla="*/ 0 h 7897906"/>
              <a:gd name="connsiteX2" fmla="*/ 708660 w 742567"/>
              <a:gd name="connsiteY2" fmla="*/ 7348535 h 7897906"/>
              <a:gd name="connsiteX3" fmla="*/ 685800 w 742567"/>
              <a:gd name="connsiteY3" fmla="*/ 7365680 h 7897906"/>
              <a:gd name="connsiteX4" fmla="*/ 19050 w 742567"/>
              <a:gd name="connsiteY4" fmla="*/ 7367585 h 7897906"/>
              <a:gd name="connsiteX5" fmla="*/ 2752 w 742567"/>
              <a:gd name="connsiteY5" fmla="*/ 7369175 h 7897906"/>
              <a:gd name="connsiteX6" fmla="*/ 0 w 742567"/>
              <a:gd name="connsiteY6" fmla="*/ 7344725 h 7897906"/>
              <a:gd name="connsiteX7" fmla="*/ 2752 w 742567"/>
              <a:gd name="connsiteY7" fmla="*/ 0 h 7897906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685800 w 708660"/>
              <a:gd name="connsiteY3" fmla="*/ 7365680 h 7369175"/>
              <a:gd name="connsiteX4" fmla="*/ 19050 w 708660"/>
              <a:gd name="connsiteY4" fmla="*/ 7367585 h 7369175"/>
              <a:gd name="connsiteX5" fmla="*/ 2752 w 708660"/>
              <a:gd name="connsiteY5" fmla="*/ 7369175 h 7369175"/>
              <a:gd name="connsiteX6" fmla="*/ 0 w 708660"/>
              <a:gd name="connsiteY6" fmla="*/ 7344725 h 7369175"/>
              <a:gd name="connsiteX7" fmla="*/ 2752 w 708660"/>
              <a:gd name="connsiteY7" fmla="*/ 0 h 736917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44725 h 7367585"/>
              <a:gd name="connsiteX6" fmla="*/ 2752 w 708660"/>
              <a:gd name="connsiteY6" fmla="*/ 0 h 7367585"/>
              <a:gd name="connsiteX0" fmla="*/ 87 w 705995"/>
              <a:gd name="connsiteY0" fmla="*/ 0 h 7367585"/>
              <a:gd name="connsiteX1" fmla="*/ 705361 w 705995"/>
              <a:gd name="connsiteY1" fmla="*/ 0 h 7367585"/>
              <a:gd name="connsiteX2" fmla="*/ 705995 w 705995"/>
              <a:gd name="connsiteY2" fmla="*/ 7348535 h 7367585"/>
              <a:gd name="connsiteX3" fmla="*/ 683135 w 705995"/>
              <a:gd name="connsiteY3" fmla="*/ 7365680 h 7367585"/>
              <a:gd name="connsiteX4" fmla="*/ 16385 w 705995"/>
              <a:gd name="connsiteY4" fmla="*/ 7367585 h 7367585"/>
              <a:gd name="connsiteX5" fmla="*/ 4955 w 705995"/>
              <a:gd name="connsiteY5" fmla="*/ 7340915 h 7367585"/>
              <a:gd name="connsiteX6" fmla="*/ 87 w 70599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39010 h 7367585"/>
              <a:gd name="connsiteX6" fmla="*/ 2752 w 708660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16367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25892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3520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2017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86 w 705994"/>
              <a:gd name="connsiteY0" fmla="*/ 0 h 7369490"/>
              <a:gd name="connsiteX1" fmla="*/ 705360 w 705994"/>
              <a:gd name="connsiteY1" fmla="*/ 0 h 7369490"/>
              <a:gd name="connsiteX2" fmla="*/ 705994 w 705994"/>
              <a:gd name="connsiteY2" fmla="*/ 7348535 h 7369490"/>
              <a:gd name="connsiteX3" fmla="*/ 683134 w 705994"/>
              <a:gd name="connsiteY3" fmla="*/ 7365680 h 7369490"/>
              <a:gd name="connsiteX4" fmla="*/ 20194 w 705994"/>
              <a:gd name="connsiteY4" fmla="*/ 7369490 h 7369490"/>
              <a:gd name="connsiteX5" fmla="*/ 4954 w 705994"/>
              <a:gd name="connsiteY5" fmla="*/ 7342820 h 7369490"/>
              <a:gd name="connsiteX6" fmla="*/ 86 w 705994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40915 h 7369490"/>
              <a:gd name="connsiteX6" fmla="*/ 847 w 706755"/>
              <a:gd name="connsiteY6" fmla="*/ 0 h 7369490"/>
              <a:gd name="connsiteX0" fmla="*/ 87 w 705995"/>
              <a:gd name="connsiteY0" fmla="*/ 0 h 7369490"/>
              <a:gd name="connsiteX1" fmla="*/ 705361 w 705995"/>
              <a:gd name="connsiteY1" fmla="*/ 0 h 7369490"/>
              <a:gd name="connsiteX2" fmla="*/ 705995 w 705995"/>
              <a:gd name="connsiteY2" fmla="*/ 7348535 h 7369490"/>
              <a:gd name="connsiteX3" fmla="*/ 683135 w 705995"/>
              <a:gd name="connsiteY3" fmla="*/ 7365680 h 7369490"/>
              <a:gd name="connsiteX4" fmla="*/ 20195 w 705995"/>
              <a:gd name="connsiteY4" fmla="*/ 7369490 h 7369490"/>
              <a:gd name="connsiteX5" fmla="*/ 4955 w 705995"/>
              <a:gd name="connsiteY5" fmla="*/ 7339010 h 7369490"/>
              <a:gd name="connsiteX6" fmla="*/ 87 w 705995"/>
              <a:gd name="connsiteY6" fmla="*/ 0 h 7369490"/>
              <a:gd name="connsiteX0" fmla="*/ 4657 w 710565"/>
              <a:gd name="connsiteY0" fmla="*/ 0 h 7369490"/>
              <a:gd name="connsiteX1" fmla="*/ 709931 w 710565"/>
              <a:gd name="connsiteY1" fmla="*/ 0 h 7369490"/>
              <a:gd name="connsiteX2" fmla="*/ 710565 w 710565"/>
              <a:gd name="connsiteY2" fmla="*/ 7348535 h 7369490"/>
              <a:gd name="connsiteX3" fmla="*/ 687705 w 710565"/>
              <a:gd name="connsiteY3" fmla="*/ 7365680 h 7369490"/>
              <a:gd name="connsiteX4" fmla="*/ 24765 w 710565"/>
              <a:gd name="connsiteY4" fmla="*/ 7369490 h 7369490"/>
              <a:gd name="connsiteX5" fmla="*/ 0 w 710565"/>
              <a:gd name="connsiteY5" fmla="*/ 7335200 h 7369490"/>
              <a:gd name="connsiteX6" fmla="*/ 4657 w 710565"/>
              <a:gd name="connsiteY6" fmla="*/ 0 h 7369490"/>
              <a:gd name="connsiteX0" fmla="*/ 118 w 706026"/>
              <a:gd name="connsiteY0" fmla="*/ 0 h 7369490"/>
              <a:gd name="connsiteX1" fmla="*/ 705392 w 706026"/>
              <a:gd name="connsiteY1" fmla="*/ 0 h 7369490"/>
              <a:gd name="connsiteX2" fmla="*/ 706026 w 706026"/>
              <a:gd name="connsiteY2" fmla="*/ 7348535 h 7369490"/>
              <a:gd name="connsiteX3" fmla="*/ 683166 w 706026"/>
              <a:gd name="connsiteY3" fmla="*/ 7365680 h 7369490"/>
              <a:gd name="connsiteX4" fmla="*/ 20226 w 706026"/>
              <a:gd name="connsiteY4" fmla="*/ 7369490 h 7369490"/>
              <a:gd name="connsiteX5" fmla="*/ 3081 w 706026"/>
              <a:gd name="connsiteY5" fmla="*/ 7333295 h 7369490"/>
              <a:gd name="connsiteX6" fmla="*/ 118 w 706026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1390 h 7369490"/>
              <a:gd name="connsiteX6" fmla="*/ 847 w 706755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31390 h 7369490"/>
              <a:gd name="connsiteX6" fmla="*/ 8467 w 714375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5200 h 7369490"/>
              <a:gd name="connsiteX6" fmla="*/ 847 w 706755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37105 h 7369490"/>
              <a:gd name="connsiteX6" fmla="*/ 6562 w 712470"/>
              <a:gd name="connsiteY6" fmla="*/ 0 h 7369490"/>
              <a:gd name="connsiteX0" fmla="*/ 183 w 706091"/>
              <a:gd name="connsiteY0" fmla="*/ 0 h 7369490"/>
              <a:gd name="connsiteX1" fmla="*/ 705457 w 706091"/>
              <a:gd name="connsiteY1" fmla="*/ 0 h 7369490"/>
              <a:gd name="connsiteX2" fmla="*/ 706091 w 706091"/>
              <a:gd name="connsiteY2" fmla="*/ 7348535 h 7369490"/>
              <a:gd name="connsiteX3" fmla="*/ 683231 w 706091"/>
              <a:gd name="connsiteY3" fmla="*/ 7365680 h 7369490"/>
              <a:gd name="connsiteX4" fmla="*/ 20291 w 706091"/>
              <a:gd name="connsiteY4" fmla="*/ 7369490 h 7369490"/>
              <a:gd name="connsiteX5" fmla="*/ 1241 w 706091"/>
              <a:gd name="connsiteY5" fmla="*/ 7337105 h 7369490"/>
              <a:gd name="connsiteX6" fmla="*/ 183 w 706091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40915 h 7369490"/>
              <a:gd name="connsiteX6" fmla="*/ 6562 w 712470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0915 h 7369490"/>
              <a:gd name="connsiteX6" fmla="*/ 2752 w 708660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42820 h 7369490"/>
              <a:gd name="connsiteX6" fmla="*/ 8467 w 714375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42820 h 7367585"/>
              <a:gd name="connsiteX6" fmla="*/ 2752 w 708660"/>
              <a:gd name="connsiteY6" fmla="*/ 0 h 7367585"/>
              <a:gd name="connsiteX0" fmla="*/ 8467 w 714375"/>
              <a:gd name="connsiteY0" fmla="*/ 0 h 7367585"/>
              <a:gd name="connsiteX1" fmla="*/ 713741 w 714375"/>
              <a:gd name="connsiteY1" fmla="*/ 0 h 7367585"/>
              <a:gd name="connsiteX2" fmla="*/ 714375 w 714375"/>
              <a:gd name="connsiteY2" fmla="*/ 7348535 h 7367585"/>
              <a:gd name="connsiteX3" fmla="*/ 691515 w 714375"/>
              <a:gd name="connsiteY3" fmla="*/ 7365680 h 7367585"/>
              <a:gd name="connsiteX4" fmla="*/ 22860 w 714375"/>
              <a:gd name="connsiteY4" fmla="*/ 7367585 h 7367585"/>
              <a:gd name="connsiteX5" fmla="*/ 0 w 714375"/>
              <a:gd name="connsiteY5" fmla="*/ 7344725 h 7367585"/>
              <a:gd name="connsiteX6" fmla="*/ 8467 w 714375"/>
              <a:gd name="connsiteY6" fmla="*/ 0 h 7367585"/>
              <a:gd name="connsiteX0" fmla="*/ 183 w 706091"/>
              <a:gd name="connsiteY0" fmla="*/ 0 h 7367585"/>
              <a:gd name="connsiteX1" fmla="*/ 705457 w 706091"/>
              <a:gd name="connsiteY1" fmla="*/ 0 h 7367585"/>
              <a:gd name="connsiteX2" fmla="*/ 706091 w 706091"/>
              <a:gd name="connsiteY2" fmla="*/ 7348535 h 7367585"/>
              <a:gd name="connsiteX3" fmla="*/ 683231 w 706091"/>
              <a:gd name="connsiteY3" fmla="*/ 7365680 h 7367585"/>
              <a:gd name="connsiteX4" fmla="*/ 14576 w 706091"/>
              <a:gd name="connsiteY4" fmla="*/ 7367585 h 7367585"/>
              <a:gd name="connsiteX5" fmla="*/ 1241 w 706091"/>
              <a:gd name="connsiteY5" fmla="*/ 7342820 h 7367585"/>
              <a:gd name="connsiteX6" fmla="*/ 183 w 706091"/>
              <a:gd name="connsiteY6" fmla="*/ 0 h 7367585"/>
              <a:gd name="connsiteX0" fmla="*/ 4657 w 710565"/>
              <a:gd name="connsiteY0" fmla="*/ 0 h 7367585"/>
              <a:gd name="connsiteX1" fmla="*/ 709931 w 710565"/>
              <a:gd name="connsiteY1" fmla="*/ 0 h 7367585"/>
              <a:gd name="connsiteX2" fmla="*/ 710565 w 710565"/>
              <a:gd name="connsiteY2" fmla="*/ 7348535 h 7367585"/>
              <a:gd name="connsiteX3" fmla="*/ 687705 w 710565"/>
              <a:gd name="connsiteY3" fmla="*/ 7365680 h 7367585"/>
              <a:gd name="connsiteX4" fmla="*/ 19050 w 710565"/>
              <a:gd name="connsiteY4" fmla="*/ 7367585 h 7367585"/>
              <a:gd name="connsiteX5" fmla="*/ 0 w 710565"/>
              <a:gd name="connsiteY5" fmla="*/ 7344725 h 7367585"/>
              <a:gd name="connsiteX6" fmla="*/ 4657 w 710565"/>
              <a:gd name="connsiteY6" fmla="*/ 0 h 7367585"/>
              <a:gd name="connsiteX0" fmla="*/ 118 w 706026"/>
              <a:gd name="connsiteY0" fmla="*/ 0 h 7367585"/>
              <a:gd name="connsiteX1" fmla="*/ 705392 w 706026"/>
              <a:gd name="connsiteY1" fmla="*/ 0 h 7367585"/>
              <a:gd name="connsiteX2" fmla="*/ 706026 w 706026"/>
              <a:gd name="connsiteY2" fmla="*/ 7348535 h 7367585"/>
              <a:gd name="connsiteX3" fmla="*/ 683166 w 706026"/>
              <a:gd name="connsiteY3" fmla="*/ 7365680 h 7367585"/>
              <a:gd name="connsiteX4" fmla="*/ 14511 w 706026"/>
              <a:gd name="connsiteY4" fmla="*/ 7367585 h 7367585"/>
              <a:gd name="connsiteX5" fmla="*/ 3081 w 706026"/>
              <a:gd name="connsiteY5" fmla="*/ 7344725 h 7367585"/>
              <a:gd name="connsiteX6" fmla="*/ 118 w 706026"/>
              <a:gd name="connsiteY6" fmla="*/ 0 h 7367585"/>
              <a:gd name="connsiteX0" fmla="*/ 6562 w 712470"/>
              <a:gd name="connsiteY0" fmla="*/ 0 h 7367585"/>
              <a:gd name="connsiteX1" fmla="*/ 711836 w 712470"/>
              <a:gd name="connsiteY1" fmla="*/ 0 h 7367585"/>
              <a:gd name="connsiteX2" fmla="*/ 712470 w 712470"/>
              <a:gd name="connsiteY2" fmla="*/ 7348535 h 7367585"/>
              <a:gd name="connsiteX3" fmla="*/ 689610 w 712470"/>
              <a:gd name="connsiteY3" fmla="*/ 7365680 h 7367585"/>
              <a:gd name="connsiteX4" fmla="*/ 20955 w 712470"/>
              <a:gd name="connsiteY4" fmla="*/ 7367585 h 7367585"/>
              <a:gd name="connsiteX5" fmla="*/ 0 w 712470"/>
              <a:gd name="connsiteY5" fmla="*/ 7344725 h 7367585"/>
              <a:gd name="connsiteX6" fmla="*/ 6562 w 712470"/>
              <a:gd name="connsiteY6" fmla="*/ 0 h 7367585"/>
              <a:gd name="connsiteX0" fmla="*/ 847 w 706755"/>
              <a:gd name="connsiteY0" fmla="*/ 0 h 7367585"/>
              <a:gd name="connsiteX1" fmla="*/ 706121 w 706755"/>
              <a:gd name="connsiteY1" fmla="*/ 0 h 7367585"/>
              <a:gd name="connsiteX2" fmla="*/ 706755 w 706755"/>
              <a:gd name="connsiteY2" fmla="*/ 7348535 h 7367585"/>
              <a:gd name="connsiteX3" fmla="*/ 683895 w 706755"/>
              <a:gd name="connsiteY3" fmla="*/ 7365680 h 7367585"/>
              <a:gd name="connsiteX4" fmla="*/ 15240 w 706755"/>
              <a:gd name="connsiteY4" fmla="*/ 7367585 h 7367585"/>
              <a:gd name="connsiteX5" fmla="*/ 0 w 706755"/>
              <a:gd name="connsiteY5" fmla="*/ 7344725 h 7367585"/>
              <a:gd name="connsiteX6" fmla="*/ 847 w 70675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50440 h 7367585"/>
              <a:gd name="connsiteX6" fmla="*/ 2752 w 708660"/>
              <a:gd name="connsiteY6" fmla="*/ 0 h 7367585"/>
              <a:gd name="connsiteX0" fmla="*/ 3677 w 709585"/>
              <a:gd name="connsiteY0" fmla="*/ 0 h 7367585"/>
              <a:gd name="connsiteX1" fmla="*/ 708951 w 709585"/>
              <a:gd name="connsiteY1" fmla="*/ 0 h 7367585"/>
              <a:gd name="connsiteX2" fmla="*/ 709585 w 709585"/>
              <a:gd name="connsiteY2" fmla="*/ 7348535 h 7367585"/>
              <a:gd name="connsiteX3" fmla="*/ 686725 w 709585"/>
              <a:gd name="connsiteY3" fmla="*/ 7365680 h 7367585"/>
              <a:gd name="connsiteX4" fmla="*/ 18070 w 709585"/>
              <a:gd name="connsiteY4" fmla="*/ 7367585 h 7367585"/>
              <a:gd name="connsiteX5" fmla="*/ 925 w 709585"/>
              <a:gd name="connsiteY5" fmla="*/ 7350440 h 7367585"/>
              <a:gd name="connsiteX6" fmla="*/ 3677 w 709585"/>
              <a:gd name="connsiteY6" fmla="*/ 0 h 7367585"/>
              <a:gd name="connsiteX0" fmla="*/ 6131 w 712039"/>
              <a:gd name="connsiteY0" fmla="*/ 0 h 7367585"/>
              <a:gd name="connsiteX1" fmla="*/ 711405 w 712039"/>
              <a:gd name="connsiteY1" fmla="*/ 0 h 7367585"/>
              <a:gd name="connsiteX2" fmla="*/ 712039 w 712039"/>
              <a:gd name="connsiteY2" fmla="*/ 7348535 h 7367585"/>
              <a:gd name="connsiteX3" fmla="*/ 689179 w 712039"/>
              <a:gd name="connsiteY3" fmla="*/ 7365680 h 7367585"/>
              <a:gd name="connsiteX4" fmla="*/ 20524 w 712039"/>
              <a:gd name="connsiteY4" fmla="*/ 7367585 h 7367585"/>
              <a:gd name="connsiteX5" fmla="*/ 3379 w 712039"/>
              <a:gd name="connsiteY5" fmla="*/ 7350440 h 7367585"/>
              <a:gd name="connsiteX6" fmla="*/ 6131 w 712039"/>
              <a:gd name="connsiteY6" fmla="*/ 0 h 7367585"/>
              <a:gd name="connsiteX0" fmla="*/ 2959 w 708867"/>
              <a:gd name="connsiteY0" fmla="*/ 0 h 7367585"/>
              <a:gd name="connsiteX1" fmla="*/ 708233 w 708867"/>
              <a:gd name="connsiteY1" fmla="*/ 0 h 7367585"/>
              <a:gd name="connsiteX2" fmla="*/ 708867 w 708867"/>
              <a:gd name="connsiteY2" fmla="*/ 7348535 h 7367585"/>
              <a:gd name="connsiteX3" fmla="*/ 686007 w 708867"/>
              <a:gd name="connsiteY3" fmla="*/ 7365680 h 7367585"/>
              <a:gd name="connsiteX4" fmla="*/ 17352 w 708867"/>
              <a:gd name="connsiteY4" fmla="*/ 7367585 h 7367585"/>
              <a:gd name="connsiteX5" fmla="*/ 207 w 708867"/>
              <a:gd name="connsiteY5" fmla="*/ 7350440 h 7367585"/>
              <a:gd name="connsiteX6" fmla="*/ 2959 w 708867"/>
              <a:gd name="connsiteY6" fmla="*/ 0 h 7367585"/>
              <a:gd name="connsiteX0" fmla="*/ 4792 w 710700"/>
              <a:gd name="connsiteY0" fmla="*/ 0 h 7367585"/>
              <a:gd name="connsiteX1" fmla="*/ 710066 w 710700"/>
              <a:gd name="connsiteY1" fmla="*/ 0 h 7367585"/>
              <a:gd name="connsiteX2" fmla="*/ 710700 w 710700"/>
              <a:gd name="connsiteY2" fmla="*/ 7348535 h 7367585"/>
              <a:gd name="connsiteX3" fmla="*/ 687840 w 710700"/>
              <a:gd name="connsiteY3" fmla="*/ 7365680 h 7367585"/>
              <a:gd name="connsiteX4" fmla="*/ 19185 w 710700"/>
              <a:gd name="connsiteY4" fmla="*/ 7367585 h 7367585"/>
              <a:gd name="connsiteX5" fmla="*/ 135 w 710700"/>
              <a:gd name="connsiteY5" fmla="*/ 7350440 h 7367585"/>
              <a:gd name="connsiteX6" fmla="*/ 4792 w 710700"/>
              <a:gd name="connsiteY6" fmla="*/ 0 h 7367585"/>
              <a:gd name="connsiteX0" fmla="*/ 365 w 706273"/>
              <a:gd name="connsiteY0" fmla="*/ 0 h 7367585"/>
              <a:gd name="connsiteX1" fmla="*/ 705639 w 706273"/>
              <a:gd name="connsiteY1" fmla="*/ 0 h 7367585"/>
              <a:gd name="connsiteX2" fmla="*/ 706273 w 706273"/>
              <a:gd name="connsiteY2" fmla="*/ 7348535 h 7367585"/>
              <a:gd name="connsiteX3" fmla="*/ 683413 w 706273"/>
              <a:gd name="connsiteY3" fmla="*/ 7365680 h 7367585"/>
              <a:gd name="connsiteX4" fmla="*/ 14758 w 706273"/>
              <a:gd name="connsiteY4" fmla="*/ 7367585 h 7367585"/>
              <a:gd name="connsiteX5" fmla="*/ 1423 w 706273"/>
              <a:gd name="connsiteY5" fmla="*/ 7346630 h 7367585"/>
              <a:gd name="connsiteX6" fmla="*/ 365 w 706273"/>
              <a:gd name="connsiteY6" fmla="*/ 0 h 7367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6273" h="7367585">
                <a:moveTo>
                  <a:pt x="365" y="0"/>
                </a:moveTo>
                <a:lnTo>
                  <a:pt x="705639" y="0"/>
                </a:lnTo>
                <a:cubicBezTo>
                  <a:pt x="705850" y="2449512"/>
                  <a:pt x="706062" y="4899023"/>
                  <a:pt x="706273" y="7348535"/>
                </a:cubicBezTo>
                <a:lnTo>
                  <a:pt x="683413" y="7365680"/>
                </a:lnTo>
                <a:lnTo>
                  <a:pt x="14758" y="7367585"/>
                </a:lnTo>
                <a:lnTo>
                  <a:pt x="1423" y="7346630"/>
                </a:lnTo>
                <a:cubicBezTo>
                  <a:pt x="435" y="4894578"/>
                  <a:pt x="-552" y="2448242"/>
                  <a:pt x="365" y="0"/>
                </a:cubicBezTo>
                <a:close/>
              </a:path>
            </a:pathLst>
          </a:custGeom>
          <a:pattFill prst="dashVert">
            <a:fgClr>
              <a:schemeClr val="tx1"/>
            </a:fgClr>
            <a:bgClr>
              <a:schemeClr val="bg1"/>
            </a:bgClr>
          </a:patt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9269" tIns="49635" rIns="99269" bIns="49635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96347" algn="l" rtl="0" eaLnBrk="0" fontAlgn="base" hangingPunct="0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92695" algn="l" rtl="0" eaLnBrk="0" fontAlgn="base" hangingPunct="0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489041" algn="l" rtl="0" eaLnBrk="0" fontAlgn="base" hangingPunct="0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985388" algn="l" rtl="0" eaLnBrk="0" fontAlgn="base" hangingPunct="0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481735" algn="l" defTabSz="992695" rtl="0" eaLnBrk="1" latinLnBrk="0" hangingPunct="1"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8083" algn="l" defTabSz="992695" rtl="0" eaLnBrk="1" latinLnBrk="0" hangingPunct="1"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74430" algn="l" defTabSz="992695" rtl="0" eaLnBrk="1" latinLnBrk="0" hangingPunct="1"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970777" algn="l" defTabSz="992695" rtl="0" eaLnBrk="1" latinLnBrk="0" hangingPunct="1">
              <a:defRPr sz="2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16" name="Rectangle 39">
            <a:extLst>
              <a:ext uri="{FF2B5EF4-FFF2-40B4-BE49-F238E27FC236}">
                <a16:creationId xmlns:a16="http://schemas.microsoft.com/office/drawing/2014/main" id="{1CCAE913-0DC1-4D86-9A8E-68E0F800D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8935" y="5810454"/>
            <a:ext cx="713472" cy="343008"/>
          </a:xfrm>
          <a:custGeom>
            <a:avLst/>
            <a:gdLst>
              <a:gd name="connsiteX0" fmla="*/ 0 w 705274"/>
              <a:gd name="connsiteY0" fmla="*/ 0 h 7369175"/>
              <a:gd name="connsiteX1" fmla="*/ 705274 w 705274"/>
              <a:gd name="connsiteY1" fmla="*/ 0 h 7369175"/>
              <a:gd name="connsiteX2" fmla="*/ 705274 w 705274"/>
              <a:gd name="connsiteY2" fmla="*/ 7369175 h 7369175"/>
              <a:gd name="connsiteX3" fmla="*/ 0 w 705274"/>
              <a:gd name="connsiteY3" fmla="*/ 7369175 h 7369175"/>
              <a:gd name="connsiteX4" fmla="*/ 0 w 705274"/>
              <a:gd name="connsiteY4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2752 w 708026"/>
              <a:gd name="connsiteY3" fmla="*/ 7369175 h 7369175"/>
              <a:gd name="connsiteX4" fmla="*/ 0 w 708026"/>
              <a:gd name="connsiteY4" fmla="*/ 7344725 h 7369175"/>
              <a:gd name="connsiteX5" fmla="*/ 2752 w 708026"/>
              <a:gd name="connsiteY5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19050 w 708026"/>
              <a:gd name="connsiteY3" fmla="*/ 7367585 h 7369175"/>
              <a:gd name="connsiteX4" fmla="*/ 2752 w 708026"/>
              <a:gd name="connsiteY4" fmla="*/ 7369175 h 7369175"/>
              <a:gd name="connsiteX5" fmla="*/ 0 w 708026"/>
              <a:gd name="connsiteY5" fmla="*/ 7344725 h 7369175"/>
              <a:gd name="connsiteX6" fmla="*/ 2752 w 708026"/>
              <a:gd name="connsiteY6" fmla="*/ 0 h 7369175"/>
              <a:gd name="connsiteX0" fmla="*/ 2752 w 708026"/>
              <a:gd name="connsiteY0" fmla="*/ 0 h 7369175"/>
              <a:gd name="connsiteX1" fmla="*/ 708026 w 708026"/>
              <a:gd name="connsiteY1" fmla="*/ 0 h 7369175"/>
              <a:gd name="connsiteX2" fmla="*/ 708026 w 708026"/>
              <a:gd name="connsiteY2" fmla="*/ 7369175 h 7369175"/>
              <a:gd name="connsiteX3" fmla="*/ 685800 w 708026"/>
              <a:gd name="connsiteY3" fmla="*/ 7365680 h 7369175"/>
              <a:gd name="connsiteX4" fmla="*/ 19050 w 708026"/>
              <a:gd name="connsiteY4" fmla="*/ 7367585 h 7369175"/>
              <a:gd name="connsiteX5" fmla="*/ 2752 w 708026"/>
              <a:gd name="connsiteY5" fmla="*/ 7369175 h 7369175"/>
              <a:gd name="connsiteX6" fmla="*/ 0 w 708026"/>
              <a:gd name="connsiteY6" fmla="*/ 7344725 h 7369175"/>
              <a:gd name="connsiteX7" fmla="*/ 2752 w 708026"/>
              <a:gd name="connsiteY7" fmla="*/ 0 h 7369175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708026 w 708660"/>
              <a:gd name="connsiteY3" fmla="*/ 7369175 h 7369175"/>
              <a:gd name="connsiteX4" fmla="*/ 685800 w 708660"/>
              <a:gd name="connsiteY4" fmla="*/ 7365680 h 7369175"/>
              <a:gd name="connsiteX5" fmla="*/ 19050 w 708660"/>
              <a:gd name="connsiteY5" fmla="*/ 7367585 h 7369175"/>
              <a:gd name="connsiteX6" fmla="*/ 2752 w 708660"/>
              <a:gd name="connsiteY6" fmla="*/ 7369175 h 7369175"/>
              <a:gd name="connsiteX7" fmla="*/ 0 w 708660"/>
              <a:gd name="connsiteY7" fmla="*/ 7344725 h 7369175"/>
              <a:gd name="connsiteX8" fmla="*/ 2752 w 708660"/>
              <a:gd name="connsiteY8" fmla="*/ 0 h 7369175"/>
              <a:gd name="connsiteX0" fmla="*/ 2752 w 742567"/>
              <a:gd name="connsiteY0" fmla="*/ 0 h 7897906"/>
              <a:gd name="connsiteX1" fmla="*/ 708026 w 742567"/>
              <a:gd name="connsiteY1" fmla="*/ 0 h 7897906"/>
              <a:gd name="connsiteX2" fmla="*/ 708660 w 742567"/>
              <a:gd name="connsiteY2" fmla="*/ 7348535 h 7897906"/>
              <a:gd name="connsiteX3" fmla="*/ 685800 w 742567"/>
              <a:gd name="connsiteY3" fmla="*/ 7365680 h 7897906"/>
              <a:gd name="connsiteX4" fmla="*/ 19050 w 742567"/>
              <a:gd name="connsiteY4" fmla="*/ 7367585 h 7897906"/>
              <a:gd name="connsiteX5" fmla="*/ 2752 w 742567"/>
              <a:gd name="connsiteY5" fmla="*/ 7369175 h 7897906"/>
              <a:gd name="connsiteX6" fmla="*/ 0 w 742567"/>
              <a:gd name="connsiteY6" fmla="*/ 7344725 h 7897906"/>
              <a:gd name="connsiteX7" fmla="*/ 2752 w 742567"/>
              <a:gd name="connsiteY7" fmla="*/ 0 h 7897906"/>
              <a:gd name="connsiteX0" fmla="*/ 2752 w 708660"/>
              <a:gd name="connsiteY0" fmla="*/ 0 h 7369175"/>
              <a:gd name="connsiteX1" fmla="*/ 708026 w 708660"/>
              <a:gd name="connsiteY1" fmla="*/ 0 h 7369175"/>
              <a:gd name="connsiteX2" fmla="*/ 708660 w 708660"/>
              <a:gd name="connsiteY2" fmla="*/ 7348535 h 7369175"/>
              <a:gd name="connsiteX3" fmla="*/ 685800 w 708660"/>
              <a:gd name="connsiteY3" fmla="*/ 7365680 h 7369175"/>
              <a:gd name="connsiteX4" fmla="*/ 19050 w 708660"/>
              <a:gd name="connsiteY4" fmla="*/ 7367585 h 7369175"/>
              <a:gd name="connsiteX5" fmla="*/ 2752 w 708660"/>
              <a:gd name="connsiteY5" fmla="*/ 7369175 h 7369175"/>
              <a:gd name="connsiteX6" fmla="*/ 0 w 708660"/>
              <a:gd name="connsiteY6" fmla="*/ 7344725 h 7369175"/>
              <a:gd name="connsiteX7" fmla="*/ 2752 w 708660"/>
              <a:gd name="connsiteY7" fmla="*/ 0 h 736917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44725 h 7367585"/>
              <a:gd name="connsiteX6" fmla="*/ 2752 w 708660"/>
              <a:gd name="connsiteY6" fmla="*/ 0 h 7367585"/>
              <a:gd name="connsiteX0" fmla="*/ 87 w 705995"/>
              <a:gd name="connsiteY0" fmla="*/ 0 h 7367585"/>
              <a:gd name="connsiteX1" fmla="*/ 705361 w 705995"/>
              <a:gd name="connsiteY1" fmla="*/ 0 h 7367585"/>
              <a:gd name="connsiteX2" fmla="*/ 705995 w 705995"/>
              <a:gd name="connsiteY2" fmla="*/ 7348535 h 7367585"/>
              <a:gd name="connsiteX3" fmla="*/ 683135 w 705995"/>
              <a:gd name="connsiteY3" fmla="*/ 7365680 h 7367585"/>
              <a:gd name="connsiteX4" fmla="*/ 16385 w 705995"/>
              <a:gd name="connsiteY4" fmla="*/ 7367585 h 7367585"/>
              <a:gd name="connsiteX5" fmla="*/ 4955 w 705995"/>
              <a:gd name="connsiteY5" fmla="*/ 7340915 h 7367585"/>
              <a:gd name="connsiteX6" fmla="*/ 87 w 70599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9050 w 708660"/>
              <a:gd name="connsiteY4" fmla="*/ 7367585 h 7367585"/>
              <a:gd name="connsiteX5" fmla="*/ 0 w 708660"/>
              <a:gd name="connsiteY5" fmla="*/ 7339010 h 7367585"/>
              <a:gd name="connsiteX6" fmla="*/ 2752 w 708660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16367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7585"/>
              <a:gd name="connsiteX1" fmla="*/ 705343 w 705977"/>
              <a:gd name="connsiteY1" fmla="*/ 0 h 7367585"/>
              <a:gd name="connsiteX2" fmla="*/ 705977 w 705977"/>
              <a:gd name="connsiteY2" fmla="*/ 7348535 h 7367585"/>
              <a:gd name="connsiteX3" fmla="*/ 683117 w 705977"/>
              <a:gd name="connsiteY3" fmla="*/ 7365680 h 7367585"/>
              <a:gd name="connsiteX4" fmla="*/ 25892 w 705977"/>
              <a:gd name="connsiteY4" fmla="*/ 7367585 h 7367585"/>
              <a:gd name="connsiteX5" fmla="*/ 6842 w 705977"/>
              <a:gd name="connsiteY5" fmla="*/ 7335200 h 7367585"/>
              <a:gd name="connsiteX6" fmla="*/ 69 w 705977"/>
              <a:gd name="connsiteY6" fmla="*/ 0 h 7367585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3520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1255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69 w 705977"/>
              <a:gd name="connsiteY0" fmla="*/ 0 h 7369490"/>
              <a:gd name="connsiteX1" fmla="*/ 705343 w 705977"/>
              <a:gd name="connsiteY1" fmla="*/ 0 h 7369490"/>
              <a:gd name="connsiteX2" fmla="*/ 705977 w 705977"/>
              <a:gd name="connsiteY2" fmla="*/ 7348535 h 7369490"/>
              <a:gd name="connsiteX3" fmla="*/ 683117 w 705977"/>
              <a:gd name="connsiteY3" fmla="*/ 7365680 h 7369490"/>
              <a:gd name="connsiteX4" fmla="*/ 20177 w 705977"/>
              <a:gd name="connsiteY4" fmla="*/ 7369490 h 7369490"/>
              <a:gd name="connsiteX5" fmla="*/ 6842 w 705977"/>
              <a:gd name="connsiteY5" fmla="*/ 7346630 h 7369490"/>
              <a:gd name="connsiteX6" fmla="*/ 69 w 705977"/>
              <a:gd name="connsiteY6" fmla="*/ 0 h 7369490"/>
              <a:gd name="connsiteX0" fmla="*/ 86 w 705994"/>
              <a:gd name="connsiteY0" fmla="*/ 0 h 7369490"/>
              <a:gd name="connsiteX1" fmla="*/ 705360 w 705994"/>
              <a:gd name="connsiteY1" fmla="*/ 0 h 7369490"/>
              <a:gd name="connsiteX2" fmla="*/ 705994 w 705994"/>
              <a:gd name="connsiteY2" fmla="*/ 7348535 h 7369490"/>
              <a:gd name="connsiteX3" fmla="*/ 683134 w 705994"/>
              <a:gd name="connsiteY3" fmla="*/ 7365680 h 7369490"/>
              <a:gd name="connsiteX4" fmla="*/ 20194 w 705994"/>
              <a:gd name="connsiteY4" fmla="*/ 7369490 h 7369490"/>
              <a:gd name="connsiteX5" fmla="*/ 4954 w 705994"/>
              <a:gd name="connsiteY5" fmla="*/ 7342820 h 7369490"/>
              <a:gd name="connsiteX6" fmla="*/ 86 w 705994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40915 h 7369490"/>
              <a:gd name="connsiteX6" fmla="*/ 847 w 706755"/>
              <a:gd name="connsiteY6" fmla="*/ 0 h 7369490"/>
              <a:gd name="connsiteX0" fmla="*/ 87 w 705995"/>
              <a:gd name="connsiteY0" fmla="*/ 0 h 7369490"/>
              <a:gd name="connsiteX1" fmla="*/ 705361 w 705995"/>
              <a:gd name="connsiteY1" fmla="*/ 0 h 7369490"/>
              <a:gd name="connsiteX2" fmla="*/ 705995 w 705995"/>
              <a:gd name="connsiteY2" fmla="*/ 7348535 h 7369490"/>
              <a:gd name="connsiteX3" fmla="*/ 683135 w 705995"/>
              <a:gd name="connsiteY3" fmla="*/ 7365680 h 7369490"/>
              <a:gd name="connsiteX4" fmla="*/ 20195 w 705995"/>
              <a:gd name="connsiteY4" fmla="*/ 7369490 h 7369490"/>
              <a:gd name="connsiteX5" fmla="*/ 4955 w 705995"/>
              <a:gd name="connsiteY5" fmla="*/ 7339010 h 7369490"/>
              <a:gd name="connsiteX6" fmla="*/ 87 w 705995"/>
              <a:gd name="connsiteY6" fmla="*/ 0 h 7369490"/>
              <a:gd name="connsiteX0" fmla="*/ 4657 w 710565"/>
              <a:gd name="connsiteY0" fmla="*/ 0 h 7369490"/>
              <a:gd name="connsiteX1" fmla="*/ 709931 w 710565"/>
              <a:gd name="connsiteY1" fmla="*/ 0 h 7369490"/>
              <a:gd name="connsiteX2" fmla="*/ 710565 w 710565"/>
              <a:gd name="connsiteY2" fmla="*/ 7348535 h 7369490"/>
              <a:gd name="connsiteX3" fmla="*/ 687705 w 710565"/>
              <a:gd name="connsiteY3" fmla="*/ 7365680 h 7369490"/>
              <a:gd name="connsiteX4" fmla="*/ 24765 w 710565"/>
              <a:gd name="connsiteY4" fmla="*/ 7369490 h 7369490"/>
              <a:gd name="connsiteX5" fmla="*/ 0 w 710565"/>
              <a:gd name="connsiteY5" fmla="*/ 7335200 h 7369490"/>
              <a:gd name="connsiteX6" fmla="*/ 4657 w 710565"/>
              <a:gd name="connsiteY6" fmla="*/ 0 h 7369490"/>
              <a:gd name="connsiteX0" fmla="*/ 118 w 706026"/>
              <a:gd name="connsiteY0" fmla="*/ 0 h 7369490"/>
              <a:gd name="connsiteX1" fmla="*/ 705392 w 706026"/>
              <a:gd name="connsiteY1" fmla="*/ 0 h 7369490"/>
              <a:gd name="connsiteX2" fmla="*/ 706026 w 706026"/>
              <a:gd name="connsiteY2" fmla="*/ 7348535 h 7369490"/>
              <a:gd name="connsiteX3" fmla="*/ 683166 w 706026"/>
              <a:gd name="connsiteY3" fmla="*/ 7365680 h 7369490"/>
              <a:gd name="connsiteX4" fmla="*/ 20226 w 706026"/>
              <a:gd name="connsiteY4" fmla="*/ 7369490 h 7369490"/>
              <a:gd name="connsiteX5" fmla="*/ 3081 w 706026"/>
              <a:gd name="connsiteY5" fmla="*/ 7333295 h 7369490"/>
              <a:gd name="connsiteX6" fmla="*/ 118 w 706026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1390 h 7369490"/>
              <a:gd name="connsiteX6" fmla="*/ 847 w 706755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31390 h 7369490"/>
              <a:gd name="connsiteX6" fmla="*/ 8467 w 714375"/>
              <a:gd name="connsiteY6" fmla="*/ 0 h 7369490"/>
              <a:gd name="connsiteX0" fmla="*/ 847 w 706755"/>
              <a:gd name="connsiteY0" fmla="*/ 0 h 7369490"/>
              <a:gd name="connsiteX1" fmla="*/ 706121 w 706755"/>
              <a:gd name="connsiteY1" fmla="*/ 0 h 7369490"/>
              <a:gd name="connsiteX2" fmla="*/ 706755 w 706755"/>
              <a:gd name="connsiteY2" fmla="*/ 7348535 h 7369490"/>
              <a:gd name="connsiteX3" fmla="*/ 683895 w 706755"/>
              <a:gd name="connsiteY3" fmla="*/ 7365680 h 7369490"/>
              <a:gd name="connsiteX4" fmla="*/ 20955 w 706755"/>
              <a:gd name="connsiteY4" fmla="*/ 7369490 h 7369490"/>
              <a:gd name="connsiteX5" fmla="*/ 0 w 706755"/>
              <a:gd name="connsiteY5" fmla="*/ 7335200 h 7369490"/>
              <a:gd name="connsiteX6" fmla="*/ 847 w 706755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37105 h 7369490"/>
              <a:gd name="connsiteX6" fmla="*/ 6562 w 712470"/>
              <a:gd name="connsiteY6" fmla="*/ 0 h 7369490"/>
              <a:gd name="connsiteX0" fmla="*/ 183 w 706091"/>
              <a:gd name="connsiteY0" fmla="*/ 0 h 7369490"/>
              <a:gd name="connsiteX1" fmla="*/ 705457 w 706091"/>
              <a:gd name="connsiteY1" fmla="*/ 0 h 7369490"/>
              <a:gd name="connsiteX2" fmla="*/ 706091 w 706091"/>
              <a:gd name="connsiteY2" fmla="*/ 7348535 h 7369490"/>
              <a:gd name="connsiteX3" fmla="*/ 683231 w 706091"/>
              <a:gd name="connsiteY3" fmla="*/ 7365680 h 7369490"/>
              <a:gd name="connsiteX4" fmla="*/ 20291 w 706091"/>
              <a:gd name="connsiteY4" fmla="*/ 7369490 h 7369490"/>
              <a:gd name="connsiteX5" fmla="*/ 1241 w 706091"/>
              <a:gd name="connsiteY5" fmla="*/ 7337105 h 7369490"/>
              <a:gd name="connsiteX6" fmla="*/ 183 w 706091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6562 w 712470"/>
              <a:gd name="connsiteY0" fmla="*/ 0 h 7369490"/>
              <a:gd name="connsiteX1" fmla="*/ 711836 w 712470"/>
              <a:gd name="connsiteY1" fmla="*/ 0 h 7369490"/>
              <a:gd name="connsiteX2" fmla="*/ 712470 w 712470"/>
              <a:gd name="connsiteY2" fmla="*/ 7348535 h 7369490"/>
              <a:gd name="connsiteX3" fmla="*/ 689610 w 712470"/>
              <a:gd name="connsiteY3" fmla="*/ 7365680 h 7369490"/>
              <a:gd name="connsiteX4" fmla="*/ 26670 w 712470"/>
              <a:gd name="connsiteY4" fmla="*/ 7369490 h 7369490"/>
              <a:gd name="connsiteX5" fmla="*/ 0 w 712470"/>
              <a:gd name="connsiteY5" fmla="*/ 7340915 h 7369490"/>
              <a:gd name="connsiteX6" fmla="*/ 6562 w 712470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0915 h 7369490"/>
              <a:gd name="connsiteX6" fmla="*/ 2752 w 708660"/>
              <a:gd name="connsiteY6" fmla="*/ 0 h 7369490"/>
              <a:gd name="connsiteX0" fmla="*/ 8467 w 714375"/>
              <a:gd name="connsiteY0" fmla="*/ 0 h 7369490"/>
              <a:gd name="connsiteX1" fmla="*/ 713741 w 714375"/>
              <a:gd name="connsiteY1" fmla="*/ 0 h 7369490"/>
              <a:gd name="connsiteX2" fmla="*/ 714375 w 714375"/>
              <a:gd name="connsiteY2" fmla="*/ 7348535 h 7369490"/>
              <a:gd name="connsiteX3" fmla="*/ 691515 w 714375"/>
              <a:gd name="connsiteY3" fmla="*/ 7365680 h 7369490"/>
              <a:gd name="connsiteX4" fmla="*/ 28575 w 714375"/>
              <a:gd name="connsiteY4" fmla="*/ 7369490 h 7369490"/>
              <a:gd name="connsiteX5" fmla="*/ 0 w 714375"/>
              <a:gd name="connsiteY5" fmla="*/ 7342820 h 7369490"/>
              <a:gd name="connsiteX6" fmla="*/ 8467 w 714375"/>
              <a:gd name="connsiteY6" fmla="*/ 0 h 7369490"/>
              <a:gd name="connsiteX0" fmla="*/ 2752 w 708660"/>
              <a:gd name="connsiteY0" fmla="*/ 0 h 7369490"/>
              <a:gd name="connsiteX1" fmla="*/ 708026 w 708660"/>
              <a:gd name="connsiteY1" fmla="*/ 0 h 7369490"/>
              <a:gd name="connsiteX2" fmla="*/ 708660 w 708660"/>
              <a:gd name="connsiteY2" fmla="*/ 7348535 h 7369490"/>
              <a:gd name="connsiteX3" fmla="*/ 685800 w 708660"/>
              <a:gd name="connsiteY3" fmla="*/ 7365680 h 7369490"/>
              <a:gd name="connsiteX4" fmla="*/ 22860 w 708660"/>
              <a:gd name="connsiteY4" fmla="*/ 7369490 h 7369490"/>
              <a:gd name="connsiteX5" fmla="*/ 0 w 708660"/>
              <a:gd name="connsiteY5" fmla="*/ 7342820 h 7369490"/>
              <a:gd name="connsiteX6" fmla="*/ 2752 w 708660"/>
              <a:gd name="connsiteY6" fmla="*/ 0 h 7369490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42820 h 7367585"/>
              <a:gd name="connsiteX6" fmla="*/ 2752 w 708660"/>
              <a:gd name="connsiteY6" fmla="*/ 0 h 7367585"/>
              <a:gd name="connsiteX0" fmla="*/ 8467 w 714375"/>
              <a:gd name="connsiteY0" fmla="*/ 0 h 7367585"/>
              <a:gd name="connsiteX1" fmla="*/ 713741 w 714375"/>
              <a:gd name="connsiteY1" fmla="*/ 0 h 7367585"/>
              <a:gd name="connsiteX2" fmla="*/ 714375 w 714375"/>
              <a:gd name="connsiteY2" fmla="*/ 7348535 h 7367585"/>
              <a:gd name="connsiteX3" fmla="*/ 691515 w 714375"/>
              <a:gd name="connsiteY3" fmla="*/ 7365680 h 7367585"/>
              <a:gd name="connsiteX4" fmla="*/ 22860 w 714375"/>
              <a:gd name="connsiteY4" fmla="*/ 7367585 h 7367585"/>
              <a:gd name="connsiteX5" fmla="*/ 0 w 714375"/>
              <a:gd name="connsiteY5" fmla="*/ 7344725 h 7367585"/>
              <a:gd name="connsiteX6" fmla="*/ 8467 w 714375"/>
              <a:gd name="connsiteY6" fmla="*/ 0 h 7367585"/>
              <a:gd name="connsiteX0" fmla="*/ 183 w 706091"/>
              <a:gd name="connsiteY0" fmla="*/ 0 h 7367585"/>
              <a:gd name="connsiteX1" fmla="*/ 705457 w 706091"/>
              <a:gd name="connsiteY1" fmla="*/ 0 h 7367585"/>
              <a:gd name="connsiteX2" fmla="*/ 706091 w 706091"/>
              <a:gd name="connsiteY2" fmla="*/ 7348535 h 7367585"/>
              <a:gd name="connsiteX3" fmla="*/ 683231 w 706091"/>
              <a:gd name="connsiteY3" fmla="*/ 7365680 h 7367585"/>
              <a:gd name="connsiteX4" fmla="*/ 14576 w 706091"/>
              <a:gd name="connsiteY4" fmla="*/ 7367585 h 7367585"/>
              <a:gd name="connsiteX5" fmla="*/ 1241 w 706091"/>
              <a:gd name="connsiteY5" fmla="*/ 7342820 h 7367585"/>
              <a:gd name="connsiteX6" fmla="*/ 183 w 706091"/>
              <a:gd name="connsiteY6" fmla="*/ 0 h 7367585"/>
              <a:gd name="connsiteX0" fmla="*/ 4657 w 710565"/>
              <a:gd name="connsiteY0" fmla="*/ 0 h 7367585"/>
              <a:gd name="connsiteX1" fmla="*/ 709931 w 710565"/>
              <a:gd name="connsiteY1" fmla="*/ 0 h 7367585"/>
              <a:gd name="connsiteX2" fmla="*/ 710565 w 710565"/>
              <a:gd name="connsiteY2" fmla="*/ 7348535 h 7367585"/>
              <a:gd name="connsiteX3" fmla="*/ 687705 w 710565"/>
              <a:gd name="connsiteY3" fmla="*/ 7365680 h 7367585"/>
              <a:gd name="connsiteX4" fmla="*/ 19050 w 710565"/>
              <a:gd name="connsiteY4" fmla="*/ 7367585 h 7367585"/>
              <a:gd name="connsiteX5" fmla="*/ 0 w 710565"/>
              <a:gd name="connsiteY5" fmla="*/ 7344725 h 7367585"/>
              <a:gd name="connsiteX6" fmla="*/ 4657 w 710565"/>
              <a:gd name="connsiteY6" fmla="*/ 0 h 7367585"/>
              <a:gd name="connsiteX0" fmla="*/ 118 w 706026"/>
              <a:gd name="connsiteY0" fmla="*/ 0 h 7367585"/>
              <a:gd name="connsiteX1" fmla="*/ 705392 w 706026"/>
              <a:gd name="connsiteY1" fmla="*/ 0 h 7367585"/>
              <a:gd name="connsiteX2" fmla="*/ 706026 w 706026"/>
              <a:gd name="connsiteY2" fmla="*/ 7348535 h 7367585"/>
              <a:gd name="connsiteX3" fmla="*/ 683166 w 706026"/>
              <a:gd name="connsiteY3" fmla="*/ 7365680 h 7367585"/>
              <a:gd name="connsiteX4" fmla="*/ 14511 w 706026"/>
              <a:gd name="connsiteY4" fmla="*/ 7367585 h 7367585"/>
              <a:gd name="connsiteX5" fmla="*/ 3081 w 706026"/>
              <a:gd name="connsiteY5" fmla="*/ 7344725 h 7367585"/>
              <a:gd name="connsiteX6" fmla="*/ 118 w 706026"/>
              <a:gd name="connsiteY6" fmla="*/ 0 h 7367585"/>
              <a:gd name="connsiteX0" fmla="*/ 6562 w 712470"/>
              <a:gd name="connsiteY0" fmla="*/ 0 h 7367585"/>
              <a:gd name="connsiteX1" fmla="*/ 711836 w 712470"/>
              <a:gd name="connsiteY1" fmla="*/ 0 h 7367585"/>
              <a:gd name="connsiteX2" fmla="*/ 712470 w 712470"/>
              <a:gd name="connsiteY2" fmla="*/ 7348535 h 7367585"/>
              <a:gd name="connsiteX3" fmla="*/ 689610 w 712470"/>
              <a:gd name="connsiteY3" fmla="*/ 7365680 h 7367585"/>
              <a:gd name="connsiteX4" fmla="*/ 20955 w 712470"/>
              <a:gd name="connsiteY4" fmla="*/ 7367585 h 7367585"/>
              <a:gd name="connsiteX5" fmla="*/ 0 w 712470"/>
              <a:gd name="connsiteY5" fmla="*/ 7344725 h 7367585"/>
              <a:gd name="connsiteX6" fmla="*/ 6562 w 712470"/>
              <a:gd name="connsiteY6" fmla="*/ 0 h 7367585"/>
              <a:gd name="connsiteX0" fmla="*/ 847 w 706755"/>
              <a:gd name="connsiteY0" fmla="*/ 0 h 7367585"/>
              <a:gd name="connsiteX1" fmla="*/ 706121 w 706755"/>
              <a:gd name="connsiteY1" fmla="*/ 0 h 7367585"/>
              <a:gd name="connsiteX2" fmla="*/ 706755 w 706755"/>
              <a:gd name="connsiteY2" fmla="*/ 7348535 h 7367585"/>
              <a:gd name="connsiteX3" fmla="*/ 683895 w 706755"/>
              <a:gd name="connsiteY3" fmla="*/ 7365680 h 7367585"/>
              <a:gd name="connsiteX4" fmla="*/ 15240 w 706755"/>
              <a:gd name="connsiteY4" fmla="*/ 7367585 h 7367585"/>
              <a:gd name="connsiteX5" fmla="*/ 0 w 706755"/>
              <a:gd name="connsiteY5" fmla="*/ 7344725 h 7367585"/>
              <a:gd name="connsiteX6" fmla="*/ 847 w 706755"/>
              <a:gd name="connsiteY6" fmla="*/ 0 h 7367585"/>
              <a:gd name="connsiteX0" fmla="*/ 2752 w 708660"/>
              <a:gd name="connsiteY0" fmla="*/ 0 h 7367585"/>
              <a:gd name="connsiteX1" fmla="*/ 708026 w 708660"/>
              <a:gd name="connsiteY1" fmla="*/ 0 h 7367585"/>
              <a:gd name="connsiteX2" fmla="*/ 708660 w 708660"/>
              <a:gd name="connsiteY2" fmla="*/ 7348535 h 7367585"/>
              <a:gd name="connsiteX3" fmla="*/ 685800 w 708660"/>
              <a:gd name="connsiteY3" fmla="*/ 7365680 h 7367585"/>
              <a:gd name="connsiteX4" fmla="*/ 17145 w 708660"/>
              <a:gd name="connsiteY4" fmla="*/ 7367585 h 7367585"/>
              <a:gd name="connsiteX5" fmla="*/ 0 w 708660"/>
              <a:gd name="connsiteY5" fmla="*/ 7350440 h 7367585"/>
              <a:gd name="connsiteX6" fmla="*/ 2752 w 708660"/>
              <a:gd name="connsiteY6" fmla="*/ 0 h 7367585"/>
              <a:gd name="connsiteX0" fmla="*/ 3677 w 709585"/>
              <a:gd name="connsiteY0" fmla="*/ 0 h 7367585"/>
              <a:gd name="connsiteX1" fmla="*/ 708951 w 709585"/>
              <a:gd name="connsiteY1" fmla="*/ 0 h 7367585"/>
              <a:gd name="connsiteX2" fmla="*/ 709585 w 709585"/>
              <a:gd name="connsiteY2" fmla="*/ 7348535 h 7367585"/>
              <a:gd name="connsiteX3" fmla="*/ 686725 w 709585"/>
              <a:gd name="connsiteY3" fmla="*/ 7365680 h 7367585"/>
              <a:gd name="connsiteX4" fmla="*/ 18070 w 709585"/>
              <a:gd name="connsiteY4" fmla="*/ 7367585 h 7367585"/>
              <a:gd name="connsiteX5" fmla="*/ 925 w 709585"/>
              <a:gd name="connsiteY5" fmla="*/ 7350440 h 7367585"/>
              <a:gd name="connsiteX6" fmla="*/ 3677 w 709585"/>
              <a:gd name="connsiteY6" fmla="*/ 0 h 7367585"/>
              <a:gd name="connsiteX0" fmla="*/ 6131 w 712039"/>
              <a:gd name="connsiteY0" fmla="*/ 0 h 7367585"/>
              <a:gd name="connsiteX1" fmla="*/ 711405 w 712039"/>
              <a:gd name="connsiteY1" fmla="*/ 0 h 7367585"/>
              <a:gd name="connsiteX2" fmla="*/ 712039 w 712039"/>
              <a:gd name="connsiteY2" fmla="*/ 7348535 h 7367585"/>
              <a:gd name="connsiteX3" fmla="*/ 689179 w 712039"/>
              <a:gd name="connsiteY3" fmla="*/ 7365680 h 7367585"/>
              <a:gd name="connsiteX4" fmla="*/ 20524 w 712039"/>
              <a:gd name="connsiteY4" fmla="*/ 7367585 h 7367585"/>
              <a:gd name="connsiteX5" fmla="*/ 3379 w 712039"/>
              <a:gd name="connsiteY5" fmla="*/ 7350440 h 7367585"/>
              <a:gd name="connsiteX6" fmla="*/ 6131 w 712039"/>
              <a:gd name="connsiteY6" fmla="*/ 0 h 7367585"/>
              <a:gd name="connsiteX0" fmla="*/ 2959 w 708867"/>
              <a:gd name="connsiteY0" fmla="*/ 0 h 7367585"/>
              <a:gd name="connsiteX1" fmla="*/ 708233 w 708867"/>
              <a:gd name="connsiteY1" fmla="*/ 0 h 7367585"/>
              <a:gd name="connsiteX2" fmla="*/ 708867 w 708867"/>
              <a:gd name="connsiteY2" fmla="*/ 7348535 h 7367585"/>
              <a:gd name="connsiteX3" fmla="*/ 686007 w 708867"/>
              <a:gd name="connsiteY3" fmla="*/ 7365680 h 7367585"/>
              <a:gd name="connsiteX4" fmla="*/ 17352 w 708867"/>
              <a:gd name="connsiteY4" fmla="*/ 7367585 h 7367585"/>
              <a:gd name="connsiteX5" fmla="*/ 207 w 708867"/>
              <a:gd name="connsiteY5" fmla="*/ 7350440 h 7367585"/>
              <a:gd name="connsiteX6" fmla="*/ 2959 w 708867"/>
              <a:gd name="connsiteY6" fmla="*/ 0 h 7367585"/>
              <a:gd name="connsiteX0" fmla="*/ 4792 w 710700"/>
              <a:gd name="connsiteY0" fmla="*/ 0 h 7367585"/>
              <a:gd name="connsiteX1" fmla="*/ 710066 w 710700"/>
              <a:gd name="connsiteY1" fmla="*/ 0 h 7367585"/>
              <a:gd name="connsiteX2" fmla="*/ 710700 w 710700"/>
              <a:gd name="connsiteY2" fmla="*/ 7348535 h 7367585"/>
              <a:gd name="connsiteX3" fmla="*/ 687840 w 710700"/>
              <a:gd name="connsiteY3" fmla="*/ 7365680 h 7367585"/>
              <a:gd name="connsiteX4" fmla="*/ 19185 w 710700"/>
              <a:gd name="connsiteY4" fmla="*/ 7367585 h 7367585"/>
              <a:gd name="connsiteX5" fmla="*/ 135 w 710700"/>
              <a:gd name="connsiteY5" fmla="*/ 7350440 h 7367585"/>
              <a:gd name="connsiteX6" fmla="*/ 4792 w 710700"/>
              <a:gd name="connsiteY6" fmla="*/ 0 h 7367585"/>
              <a:gd name="connsiteX0" fmla="*/ 365 w 706273"/>
              <a:gd name="connsiteY0" fmla="*/ 0 h 7367585"/>
              <a:gd name="connsiteX1" fmla="*/ 705639 w 706273"/>
              <a:gd name="connsiteY1" fmla="*/ 0 h 7367585"/>
              <a:gd name="connsiteX2" fmla="*/ 706273 w 706273"/>
              <a:gd name="connsiteY2" fmla="*/ 7348535 h 7367585"/>
              <a:gd name="connsiteX3" fmla="*/ 683413 w 706273"/>
              <a:gd name="connsiteY3" fmla="*/ 7365680 h 7367585"/>
              <a:gd name="connsiteX4" fmla="*/ 14758 w 706273"/>
              <a:gd name="connsiteY4" fmla="*/ 7367585 h 7367585"/>
              <a:gd name="connsiteX5" fmla="*/ 1423 w 706273"/>
              <a:gd name="connsiteY5" fmla="*/ 7346630 h 7367585"/>
              <a:gd name="connsiteX6" fmla="*/ 365 w 706273"/>
              <a:gd name="connsiteY6" fmla="*/ 0 h 7367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6273" h="7367585">
                <a:moveTo>
                  <a:pt x="365" y="0"/>
                </a:moveTo>
                <a:lnTo>
                  <a:pt x="705639" y="0"/>
                </a:lnTo>
                <a:cubicBezTo>
                  <a:pt x="705850" y="2449512"/>
                  <a:pt x="706062" y="4899023"/>
                  <a:pt x="706273" y="7348535"/>
                </a:cubicBezTo>
                <a:lnTo>
                  <a:pt x="683413" y="7365680"/>
                </a:lnTo>
                <a:lnTo>
                  <a:pt x="14758" y="7367585"/>
                </a:lnTo>
                <a:lnTo>
                  <a:pt x="1423" y="7346630"/>
                </a:lnTo>
                <a:cubicBezTo>
                  <a:pt x="435" y="4894578"/>
                  <a:pt x="-552" y="2448242"/>
                  <a:pt x="36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  <a:effectLst>
            <a:innerShdw blurRad="63500" dist="50800" dir="10800000">
              <a:prstClr val="black">
                <a:alpha val="36000"/>
              </a:prstClr>
            </a:innerShdw>
          </a:effectLst>
        </p:spPr>
        <p:txBody>
          <a:bodyPr lIns="99269" tIns="49635" rIns="99269" bIns="49635"/>
          <a:lstStyle/>
          <a:p>
            <a:r>
              <a:rPr lang="en-US" dirty="0"/>
              <a:t>   </a:t>
            </a:r>
          </a:p>
        </p:txBody>
      </p:sp>
      <p:sp>
        <p:nvSpPr>
          <p:cNvPr id="11" name="Freeform 544">
            <a:extLst>
              <a:ext uri="{FF2B5EF4-FFF2-40B4-BE49-F238E27FC236}">
                <a16:creationId xmlns:a16="http://schemas.microsoft.com/office/drawing/2014/main" id="{2E840F6D-F447-5F79-FB79-9E454AB2C04D}"/>
              </a:ext>
            </a:extLst>
          </p:cNvPr>
          <p:cNvSpPr>
            <a:spLocks/>
          </p:cNvSpPr>
          <p:nvPr/>
        </p:nvSpPr>
        <p:spPr bwMode="auto">
          <a:xfrm>
            <a:off x="3700797" y="5853074"/>
            <a:ext cx="772347" cy="948337"/>
          </a:xfrm>
          <a:custGeom>
            <a:avLst/>
            <a:gdLst>
              <a:gd name="T0" fmla="*/ 0 w 566"/>
              <a:gd name="T1" fmla="*/ 2147483647 h 2"/>
              <a:gd name="T2" fmla="*/ 2147483647 w 566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6" h="2">
                <a:moveTo>
                  <a:pt x="0" y="2"/>
                </a:moveTo>
                <a:lnTo>
                  <a:pt x="566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135" name="Freeform 544"/>
          <p:cNvSpPr>
            <a:spLocks/>
          </p:cNvSpPr>
          <p:nvPr/>
        </p:nvSpPr>
        <p:spPr bwMode="auto">
          <a:xfrm>
            <a:off x="3648676" y="5597360"/>
            <a:ext cx="841248" cy="0"/>
          </a:xfrm>
          <a:custGeom>
            <a:avLst/>
            <a:gdLst>
              <a:gd name="T0" fmla="*/ 0 w 566"/>
              <a:gd name="T1" fmla="*/ 2147483647 h 2"/>
              <a:gd name="T2" fmla="*/ 2147483647 w 566"/>
              <a:gd name="T3" fmla="*/ 0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6" h="2">
                <a:moveTo>
                  <a:pt x="0" y="2"/>
                </a:moveTo>
                <a:lnTo>
                  <a:pt x="566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117" name="Line 491">
            <a:extLst>
              <a:ext uri="{FF2B5EF4-FFF2-40B4-BE49-F238E27FC236}">
                <a16:creationId xmlns:a16="http://schemas.microsoft.com/office/drawing/2014/main" id="{C9DD5DED-A5E3-430D-AC03-1408291526F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11257" y="6012452"/>
            <a:ext cx="934297" cy="1204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269" tIns="49635" rIns="99269" bIns="49635"/>
          <a:lstStyle/>
          <a:p>
            <a:endParaRPr lang="en-US"/>
          </a:p>
        </p:txBody>
      </p:sp>
      <p:sp>
        <p:nvSpPr>
          <p:cNvPr id="22" name="Rectangle 457">
            <a:extLst>
              <a:ext uri="{FF2B5EF4-FFF2-40B4-BE49-F238E27FC236}">
                <a16:creationId xmlns:a16="http://schemas.microsoft.com/office/drawing/2014/main" id="{0046AA53-BA38-05EF-E893-151162AD2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4682" y="2537060"/>
            <a:ext cx="2610416" cy="44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2.375” (OD), 2.067” (ID) ASTM A53 Grade B (LCS) Sch. 40 Sounding Tube (blank tubing), 0.154” wall thickness, +1 to 125 ft.</a:t>
            </a:r>
          </a:p>
          <a:p>
            <a:endParaRPr lang="en-US" sz="1100" dirty="0"/>
          </a:p>
          <a:p>
            <a:r>
              <a:rPr lang="en-US" sz="1100" dirty="0"/>
              <a:t> </a:t>
            </a:r>
          </a:p>
        </p:txBody>
      </p:sp>
      <p:sp>
        <p:nvSpPr>
          <p:cNvPr id="23" name="Rectangle 555">
            <a:extLst>
              <a:ext uri="{FF2B5EF4-FFF2-40B4-BE49-F238E27FC236}">
                <a16:creationId xmlns:a16="http://schemas.microsoft.com/office/drawing/2014/main" id="{B4A72FD8-A7C0-3CBE-388C-F050DC973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0537" y="4400364"/>
            <a:ext cx="2522123" cy="704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787" tIns="13787" rIns="13787" bIns="13787"/>
          <a:lstStyle/>
          <a:p>
            <a:r>
              <a:rPr lang="en-US" sz="1000" dirty="0"/>
              <a:t>2.375” (OD), 2.067” (ID) ASTM A53 Grade B (LCS) Sch. 40 with bottom cap, 0.154” wall thickness, perforated (0.050” wide mill slots) 125 to 500 ft.</a:t>
            </a:r>
          </a:p>
        </p:txBody>
      </p:sp>
      <p:sp>
        <p:nvSpPr>
          <p:cNvPr id="24" name="Rectangle 543">
            <a:extLst>
              <a:ext uri="{FF2B5EF4-FFF2-40B4-BE49-F238E27FC236}">
                <a16:creationId xmlns:a16="http://schemas.microsoft.com/office/drawing/2014/main" id="{5962C34E-E9A2-7065-8BEE-B784688FE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063" y="1637128"/>
            <a:ext cx="1751681" cy="396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/>
          <a:p>
            <a:pPr algn="ctr">
              <a:lnSpc>
                <a:spcPct val="95000"/>
              </a:lnSpc>
            </a:pPr>
            <a:r>
              <a:rPr lang="en-US" sz="1000" dirty="0"/>
              <a:t>3.5” (OD), 3.026” (ID), ASTM A53 Grade B (LCS) Sch. 40 Gravel Feed Tube, 0.237” wall thickness, Open-ended on bottom, +1 to 105 ft</a:t>
            </a:r>
          </a:p>
          <a:p>
            <a:pPr algn="r">
              <a:lnSpc>
                <a:spcPct val="95000"/>
              </a:lnSpc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04407812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11741</TotalTime>
  <Words>2174</Words>
  <Application>Microsoft Office PowerPoint</Application>
  <PresentationFormat>Custom</PresentationFormat>
  <Paragraphs>420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swgc</dc:creator>
  <cp:lastModifiedBy>Aaron Alke</cp:lastModifiedBy>
  <cp:revision>423</cp:revision>
  <cp:lastPrinted>2024-08-07T15:42:05Z</cp:lastPrinted>
  <dcterms:created xsi:type="dcterms:W3CDTF">1998-09-09T16:45:20Z</dcterms:created>
  <dcterms:modified xsi:type="dcterms:W3CDTF">2024-08-29T22:17:34Z</dcterms:modified>
</cp:coreProperties>
</file>